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8"/>
  </p:notesMasterIdLst>
  <p:sldIdLst>
    <p:sldId id="256" r:id="rId5"/>
    <p:sldId id="10974" r:id="rId6"/>
    <p:sldId id="10975" r:id="rId7"/>
    <p:sldId id="10978" r:id="rId8"/>
    <p:sldId id="10979" r:id="rId9"/>
    <p:sldId id="10977" r:id="rId10"/>
    <p:sldId id="10976" r:id="rId11"/>
    <p:sldId id="10981" r:id="rId12"/>
    <p:sldId id="10980" r:id="rId13"/>
    <p:sldId id="261" r:id="rId14"/>
    <p:sldId id="10971" r:id="rId15"/>
    <p:sldId id="10972" r:id="rId16"/>
    <p:sldId id="258" r:id="rId17"/>
    <p:sldId id="10973" r:id="rId18"/>
    <p:sldId id="10970" r:id="rId19"/>
    <p:sldId id="263" r:id="rId20"/>
    <p:sldId id="262" r:id="rId21"/>
    <p:sldId id="264" r:id="rId22"/>
    <p:sldId id="10966" r:id="rId23"/>
    <p:sldId id="269" r:id="rId24"/>
    <p:sldId id="270" r:id="rId25"/>
    <p:sldId id="271" r:id="rId26"/>
    <p:sldId id="265" r:id="rId27"/>
    <p:sldId id="266" r:id="rId28"/>
    <p:sldId id="267" r:id="rId29"/>
    <p:sldId id="268" r:id="rId30"/>
    <p:sldId id="272" r:id="rId31"/>
    <p:sldId id="273" r:id="rId32"/>
    <p:sldId id="274" r:id="rId33"/>
    <p:sldId id="275" r:id="rId34"/>
    <p:sldId id="276" r:id="rId35"/>
    <p:sldId id="277" r:id="rId36"/>
    <p:sldId id="10968" r:id="rId3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AA4A005-DF71-473B-9737-9B9D07680699}">
          <p14:sldIdLst>
            <p14:sldId id="256"/>
          </p14:sldIdLst>
        </p14:section>
        <p14:section name="Client &amp; Partner Facing" id="{DA1162F1-B8B6-4913-A90D-3DB63F74FA28}">
          <p14:sldIdLst>
            <p14:sldId id="10974"/>
            <p14:sldId id="10975"/>
            <p14:sldId id="10978"/>
            <p14:sldId id="10979"/>
            <p14:sldId id="10977"/>
            <p14:sldId id="10976"/>
            <p14:sldId id="10981"/>
            <p14:sldId id="10980"/>
            <p14:sldId id="261"/>
            <p14:sldId id="10971"/>
            <p14:sldId id="10972"/>
          </p14:sldIdLst>
        </p14:section>
        <p14:section name="Product Deliverables" id="{831D4465-A310-4915-AB5F-55CEBF26FC05}">
          <p14:sldIdLst>
            <p14:sldId id="258"/>
            <p14:sldId id="10973"/>
            <p14:sldId id="10970"/>
            <p14:sldId id="263"/>
            <p14:sldId id="262"/>
            <p14:sldId id="264"/>
          </p14:sldIdLst>
        </p14:section>
        <p14:section name="Partner Only Content" id="{C8907A38-6768-4CD3-BC5F-256B29667861}">
          <p14:sldIdLst>
            <p14:sldId id="10966"/>
            <p14:sldId id="269"/>
            <p14:sldId id="270"/>
            <p14:sldId id="271"/>
            <p14:sldId id="265"/>
            <p14:sldId id="266"/>
            <p14:sldId id="267"/>
            <p14:sldId id="268"/>
            <p14:sldId id="272"/>
            <p14:sldId id="273"/>
            <p14:sldId id="274"/>
            <p14:sldId id="275"/>
            <p14:sldId id="276"/>
            <p14:sldId id="277"/>
            <p14:sldId id="10968"/>
          </p14:sldIdLst>
        </p14:section>
        <p14:section name="MS Internal" id="{A826F4CD-D8D3-4C0C-9CAD-3E3A422F11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46"/>
    <p:restoredTop sz="94688"/>
  </p:normalViewPr>
  <p:slideViewPr>
    <p:cSldViewPr snapToGrid="0" snapToObjects="1">
      <p:cViewPr varScale="1">
        <p:scale>
          <a:sx n="200" d="100"/>
          <a:sy n="200" d="100"/>
        </p:scale>
        <p:origin x="15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n Rampono" userId="ccbdbba4-669c-48d6-86b8-75c9ab2ee578" providerId="ADAL" clId="{FE9FBBCC-4F42-6642-9092-3FB7E9E3A4AF}"/>
    <pc:docChg chg="delSld modSection">
      <pc:chgData name="John Rampono" userId="ccbdbba4-669c-48d6-86b8-75c9ab2ee578" providerId="ADAL" clId="{FE9FBBCC-4F42-6642-9092-3FB7E9E3A4AF}" dt="2021-08-06T02:20:45.868" v="0" actId="2696"/>
      <pc:docMkLst>
        <pc:docMk/>
      </pc:docMkLst>
      <pc:sldChg chg="del">
        <pc:chgData name="John Rampono" userId="ccbdbba4-669c-48d6-86b8-75c9ab2ee578" providerId="ADAL" clId="{FE9FBBCC-4F42-6642-9092-3FB7E9E3A4AF}" dt="2021-08-06T02:20:45.868" v="0" actId="2696"/>
        <pc:sldMkLst>
          <pc:docMk/>
          <pc:sldMk cId="1184919108" sldId="278"/>
        </pc:sldMkLst>
      </pc:sldChg>
      <pc:sldChg chg="del">
        <pc:chgData name="John Rampono" userId="ccbdbba4-669c-48d6-86b8-75c9ab2ee578" providerId="ADAL" clId="{FE9FBBCC-4F42-6642-9092-3FB7E9E3A4AF}" dt="2021-08-06T02:20:45.868" v="0" actId="2696"/>
        <pc:sldMkLst>
          <pc:docMk/>
          <pc:sldMk cId="3370332403" sldId="279"/>
        </pc:sldMkLst>
      </pc:sldChg>
      <pc:sldChg chg="del">
        <pc:chgData name="John Rampono" userId="ccbdbba4-669c-48d6-86b8-75c9ab2ee578" providerId="ADAL" clId="{FE9FBBCC-4F42-6642-9092-3FB7E9E3A4AF}" dt="2021-08-06T02:20:45.868" v="0" actId="2696"/>
        <pc:sldMkLst>
          <pc:docMk/>
          <pc:sldMk cId="941172608" sldId="10964"/>
        </pc:sldMkLst>
      </pc:sldChg>
      <pc:sldChg chg="del">
        <pc:chgData name="John Rampono" userId="ccbdbba4-669c-48d6-86b8-75c9ab2ee578" providerId="ADAL" clId="{FE9FBBCC-4F42-6642-9092-3FB7E9E3A4AF}" dt="2021-08-06T02:20:45.868" v="0" actId="2696"/>
        <pc:sldMkLst>
          <pc:docMk/>
          <pc:sldMk cId="3009630662" sldId="1096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A128-4BF4-8313-E64BFC766DF4}"/>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A128-4BF4-8313-E64BFC766DF4}"/>
              </c:ext>
            </c:extLst>
          </c:dPt>
          <c:cat>
            <c:strRef>
              <c:f>Sheet1!$A$2:$A$3</c:f>
              <c:strCache>
                <c:ptCount val="2"/>
                <c:pt idx="0">
                  <c:v>1st Qtr</c:v>
                </c:pt>
                <c:pt idx="1">
                  <c:v>2nd Qtr</c:v>
                </c:pt>
              </c:strCache>
            </c:strRef>
          </c:cat>
          <c:val>
            <c:numRef>
              <c:f>Sheet1!$B$2:$B$3</c:f>
              <c:numCache>
                <c:formatCode>0.00%</c:formatCode>
                <c:ptCount val="2"/>
                <c:pt idx="0" formatCode="0%">
                  <c:v>0.41</c:v>
                </c:pt>
                <c:pt idx="1">
                  <c:v>0.59000000000000008</c:v>
                </c:pt>
              </c:numCache>
            </c:numRef>
          </c:val>
          <c:extLst>
            <c:ext xmlns:c16="http://schemas.microsoft.com/office/drawing/2014/chart" uri="{C3380CC4-5D6E-409C-BE32-E72D297353CC}">
              <c16:uniqueId val="{00000004-A128-4BF4-8313-E64BFC766DF4}"/>
            </c:ext>
          </c:extLst>
        </c:ser>
        <c:dLbls>
          <c:showLegendKey val="0"/>
          <c:showVal val="0"/>
          <c:showCatName val="0"/>
          <c:showSerName val="0"/>
          <c:showPercent val="0"/>
          <c:showBubbleSize val="0"/>
          <c:showLeaderLines val="1"/>
        </c:dLbls>
        <c:firstSliceAng val="0"/>
        <c:holeSize val="47"/>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6693-4F26-AC5F-854AD474246F}"/>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6693-4F26-AC5F-854AD474246F}"/>
              </c:ext>
            </c:extLst>
          </c:dPt>
          <c:cat>
            <c:strRef>
              <c:f>Sheet1!$A$2:$A$3</c:f>
              <c:strCache>
                <c:ptCount val="2"/>
                <c:pt idx="0">
                  <c:v>1st Qtr</c:v>
                </c:pt>
                <c:pt idx="1">
                  <c:v>2nd Qtr</c:v>
                </c:pt>
              </c:strCache>
            </c:strRef>
          </c:cat>
          <c:val>
            <c:numRef>
              <c:f>Sheet1!$B$2:$B$3</c:f>
              <c:numCache>
                <c:formatCode>0.00%</c:formatCode>
                <c:ptCount val="2"/>
                <c:pt idx="0" formatCode="0%">
                  <c:v>0.85</c:v>
                </c:pt>
                <c:pt idx="1">
                  <c:v>0.15000000000000002</c:v>
                </c:pt>
              </c:numCache>
            </c:numRef>
          </c:val>
          <c:extLst>
            <c:ext xmlns:c16="http://schemas.microsoft.com/office/drawing/2014/chart" uri="{C3380CC4-5D6E-409C-BE32-E72D297353CC}">
              <c16:uniqueId val="{00000004-6693-4F26-AC5F-854AD474246F}"/>
            </c:ext>
          </c:extLst>
        </c:ser>
        <c:dLbls>
          <c:showLegendKey val="0"/>
          <c:showVal val="0"/>
          <c:showCatName val="0"/>
          <c:showSerName val="0"/>
          <c:showPercent val="0"/>
          <c:showBubbleSize val="0"/>
          <c:showLeaderLines val="1"/>
        </c:dLbls>
        <c:firstSliceAng val="0"/>
        <c:holeSize val="47"/>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E07D-4F66-9A54-B75E72B180AE}"/>
              </c:ext>
            </c:extLst>
          </c:dPt>
          <c:dPt>
            <c:idx val="1"/>
            <c:bubble3D val="0"/>
            <c:spPr>
              <a:solidFill>
                <a:schemeClr val="bg1">
                  <a:lumMod val="95000"/>
                </a:schemeClr>
              </a:solidFill>
              <a:ln w="19050">
                <a:noFill/>
              </a:ln>
              <a:effectLst/>
            </c:spPr>
            <c:extLst>
              <c:ext xmlns:c16="http://schemas.microsoft.com/office/drawing/2014/chart" uri="{C3380CC4-5D6E-409C-BE32-E72D297353CC}">
                <c16:uniqueId val="{00000003-E07D-4F66-9A54-B75E72B180AE}"/>
              </c:ext>
            </c:extLst>
          </c:dPt>
          <c:cat>
            <c:strRef>
              <c:f>Sheet1!$A$2:$A$3</c:f>
              <c:strCache>
                <c:ptCount val="2"/>
                <c:pt idx="0">
                  <c:v>1st Qtr</c:v>
                </c:pt>
                <c:pt idx="1">
                  <c:v>2nd Qtr</c:v>
                </c:pt>
              </c:strCache>
            </c:strRef>
          </c:cat>
          <c:val>
            <c:numRef>
              <c:f>Sheet1!$B$2:$B$3</c:f>
              <c:numCache>
                <c:formatCode>0.00%</c:formatCode>
                <c:ptCount val="2"/>
                <c:pt idx="0" formatCode="0%">
                  <c:v>0.88</c:v>
                </c:pt>
                <c:pt idx="1">
                  <c:v>0.12</c:v>
                </c:pt>
              </c:numCache>
            </c:numRef>
          </c:val>
          <c:extLst>
            <c:ext xmlns:c16="http://schemas.microsoft.com/office/drawing/2014/chart" uri="{C3380CC4-5D6E-409C-BE32-E72D297353CC}">
              <c16:uniqueId val="{00000004-E07D-4F66-9A54-B75E72B180AE}"/>
            </c:ext>
          </c:extLst>
        </c:ser>
        <c:dLbls>
          <c:showLegendKey val="0"/>
          <c:showVal val="0"/>
          <c:showCatName val="0"/>
          <c:showSerName val="0"/>
          <c:showPercent val="0"/>
          <c:showBubbleSize val="0"/>
          <c:showLeaderLines val="1"/>
        </c:dLbls>
        <c:firstSliceAng val="0"/>
        <c:holeSize val="47"/>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427-479F-BE4E-6E4A11BEBB3E}"/>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C427-479F-BE4E-6E4A11BEBB3E}"/>
              </c:ext>
            </c:extLst>
          </c:dPt>
          <c:cat>
            <c:strRef>
              <c:f>Sheet1!$A$2:$A$3</c:f>
              <c:strCache>
                <c:ptCount val="2"/>
                <c:pt idx="0">
                  <c:v>1st Qtr</c:v>
                </c:pt>
                <c:pt idx="1">
                  <c:v>2nd Qtr</c:v>
                </c:pt>
              </c:strCache>
            </c:strRef>
          </c:cat>
          <c:val>
            <c:numRef>
              <c:f>Sheet1!$B$2:$B$3</c:f>
              <c:numCache>
                <c:formatCode>0.00%</c:formatCode>
                <c:ptCount val="2"/>
                <c:pt idx="0" formatCode="0%">
                  <c:v>0.57999999999999996</c:v>
                </c:pt>
                <c:pt idx="1">
                  <c:v>0.42000000000000004</c:v>
                </c:pt>
              </c:numCache>
            </c:numRef>
          </c:val>
          <c:extLst>
            <c:ext xmlns:c16="http://schemas.microsoft.com/office/drawing/2014/chart" uri="{C3380CC4-5D6E-409C-BE32-E72D297353CC}">
              <c16:uniqueId val="{00000004-C427-479F-BE4E-6E4A11BEBB3E}"/>
            </c:ext>
          </c:extLst>
        </c:ser>
        <c:dLbls>
          <c:showLegendKey val="0"/>
          <c:showVal val="0"/>
          <c:showCatName val="0"/>
          <c:showSerName val="0"/>
          <c:showPercent val="0"/>
          <c:showBubbleSize val="0"/>
          <c:showLeaderLines val="1"/>
        </c:dLbls>
        <c:firstSliceAng val="0"/>
        <c:holeSize val="47"/>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1.xml.rels><?xml version="1.0" encoding="UTF-8" standalone="yes"?>
<Relationships xmlns="http://schemas.openxmlformats.org/package/2006/relationships"><Relationship Id="rId3" Type="http://schemas.openxmlformats.org/officeDocument/2006/relationships/hyperlink" Target="https://docs.microsoft.com/en-us/power-bi/admin/service-security-data-protection-metrics-report" TargetMode="External"/><Relationship Id="rId2" Type="http://schemas.openxmlformats.org/officeDocument/2006/relationships/hyperlink" Target="https://docs.microsoft.com/en-us/power-bi/admin/service-security-sensitivity-label-overview" TargetMode="External"/><Relationship Id="rId1" Type="http://schemas.openxmlformats.org/officeDocument/2006/relationships/hyperlink" Target="https://docs.microsoft.com/en-us/power-bi/admin/service-security-using-microsoft-cloud-app-security-controls#:~:text=Using%20Cloud%20App%20Security%20with%20Power%20BI%201,apply%20to%20only%20the%20...%20More%20items...%20" TargetMode="External"/><Relationship Id="rId5" Type="http://schemas.openxmlformats.org/officeDocument/2006/relationships/hyperlink" Target="https://docs.microsoft.com/en-us/power-bi/guidance/admin-tenant-settings" TargetMode="External"/><Relationship Id="rId4" Type="http://schemas.openxmlformats.org/officeDocument/2006/relationships/hyperlink" Target="https://docs.microsoft.com/en-us/power-bi/admin/service-admin-mobile-intune#:~:text=Microsoft%20Intune%20enables%20organizations%20to%20manage%20devices%20and,application%20on%20your%20devices%2C%20and%20to%20control%20security." TargetMode="External"/></Relationships>
</file>

<file path=ppt/diagrams/_rels/data12.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slide" Target="../slides/slide23.xml"/><Relationship Id="rId1" Type="http://schemas.openxmlformats.org/officeDocument/2006/relationships/hyperlink" Target="https://docs.microsoft.com/en-us/power-bi/admin/service-admin-setup-certification#set-up-certification" TargetMode="External"/><Relationship Id="rId5" Type="http://schemas.openxmlformats.org/officeDocument/2006/relationships/slide" Target="../slides/slide26.xml"/><Relationship Id="rId4" Type="http://schemas.openxmlformats.org/officeDocument/2006/relationships/slide" Target="../slides/slide25.xml"/></Relationships>
</file>

<file path=ppt/diagrams/_rels/data13.xml.rels><?xml version="1.0" encoding="UTF-8" standalone="yes"?>
<Relationships xmlns="http://schemas.openxmlformats.org/package/2006/relationships"><Relationship Id="rId3" Type="http://schemas.openxmlformats.org/officeDocument/2006/relationships/hyperlink" Target="https://docs.microsoft.com/en-us/microsoft-365/compliance/create-sensitivity-labels?view=o365-worldwide" TargetMode="External"/><Relationship Id="rId2" Type="http://schemas.openxmlformats.org/officeDocument/2006/relationships/hyperlink" Target="https://docs.microsoft.com/en-us/microsoft-365/compliance/data-classification-overview?view=o365-worldwide" TargetMode="External"/><Relationship Id="rId1" Type="http://schemas.openxmlformats.org/officeDocument/2006/relationships/hyperlink" Target="https://docs.microsoft.com/en-us/microsoft-365/compliance/apply-sensitivity-label-automatically?view=o365-worldwide" TargetMode="External"/></Relationships>
</file>

<file path=ppt/diagrams/_rels/drawing11.xml.rels><?xml version="1.0" encoding="UTF-8" standalone="yes"?>
<Relationships xmlns="http://schemas.openxmlformats.org/package/2006/relationships"><Relationship Id="rId3" Type="http://schemas.openxmlformats.org/officeDocument/2006/relationships/hyperlink" Target="https://docs.microsoft.com/en-us/power-bi/admin/service-security-sensitivity-label-overview" TargetMode="External"/><Relationship Id="rId2" Type="http://schemas.openxmlformats.org/officeDocument/2006/relationships/hyperlink" Target="https://docs.microsoft.com/en-us/power-bi/admin/service-admin-mobile-intune#:~:text=Microsoft%20Intune%20enables%20organizations%20to%20manage%20devices%20and,application%20on%20your%20devices%2C%20and%20to%20control%20security." TargetMode="External"/><Relationship Id="rId1" Type="http://schemas.openxmlformats.org/officeDocument/2006/relationships/hyperlink" Target="https://docs.microsoft.com/en-us/power-bi/guidance/admin-tenant-settings" TargetMode="External"/><Relationship Id="rId5" Type="http://schemas.openxmlformats.org/officeDocument/2006/relationships/hyperlink" Target="https://docs.microsoft.com/en-us/power-bi/admin/service-security-using-microsoft-cloud-app-security-controls#:~:text=Using%20Cloud%20App%20Security%20with%20Power%20BI%201,apply%20to%20only%20the%20...%20More%20items...%20" TargetMode="External"/><Relationship Id="rId4" Type="http://schemas.openxmlformats.org/officeDocument/2006/relationships/hyperlink" Target="https://docs.microsoft.com/en-us/power-bi/admin/service-security-data-protection-metrics-report" TargetMode="External"/></Relationships>
</file>

<file path=ppt/diagrams/_rels/drawing12.xml.rels><?xml version="1.0" encoding="UTF-8" standalone="yes"?>
<Relationships xmlns="http://schemas.openxmlformats.org/package/2006/relationships"><Relationship Id="rId1" Type="http://schemas.openxmlformats.org/officeDocument/2006/relationships/hyperlink" Target="https://docs.microsoft.com/en-us/power-bi/admin/service-admin-setup-certification#set-up-certification" TargetMode="External"/></Relationships>
</file>

<file path=ppt/diagrams/_rels/drawing13.xml.rels><?xml version="1.0" encoding="UTF-8" standalone="yes"?>
<Relationships xmlns="http://schemas.openxmlformats.org/package/2006/relationships"><Relationship Id="rId3" Type="http://schemas.openxmlformats.org/officeDocument/2006/relationships/hyperlink" Target="https://docs.microsoft.com/en-us/microsoft-365/compliance/apply-sensitivity-label-automatically?view=o365-worldwide" TargetMode="External"/><Relationship Id="rId2" Type="http://schemas.openxmlformats.org/officeDocument/2006/relationships/hyperlink" Target="https://docs.microsoft.com/en-us/microsoft-365/compliance/create-sensitivity-labels?view=o365-worldwide" TargetMode="External"/><Relationship Id="rId1" Type="http://schemas.openxmlformats.org/officeDocument/2006/relationships/hyperlink" Target="https://docs.microsoft.com/en-us/microsoft-365/compliance/data-classification-overview?view=o365-worldwide" TargetMode="Externa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677D02-3D6A-4792-8E47-7F49DD7EB9AF}" type="doc">
      <dgm:prSet loTypeId="urn:microsoft.com/office/officeart/2005/8/layout/orgChart1" loCatId="hierarchy" qsTypeId="urn:microsoft.com/office/officeart/2005/8/quickstyle/simple4" qsCatId="simple" csTypeId="urn:microsoft.com/office/officeart/2005/8/colors/accent0_1" csCatId="mainScheme" phldr="1"/>
      <dgm:spPr/>
      <dgm:t>
        <a:bodyPr/>
        <a:lstStyle/>
        <a:p>
          <a:endParaRPr lang="en-US"/>
        </a:p>
      </dgm:t>
    </dgm:pt>
    <dgm:pt modelId="{AC7D4D65-DFB2-4133-A3BC-ACB25F64BA7D}">
      <dgm:prSet phldrT="[Text]"/>
      <dgm:spPr>
        <a:noFill/>
      </dgm:spPr>
      <dgm:t>
        <a:bodyPr/>
        <a:lstStyle/>
        <a:p>
          <a:pPr algn="l"/>
          <a:r>
            <a:rPr lang="en-US" b="1">
              <a:solidFill>
                <a:schemeClr val="tx1"/>
              </a:solidFill>
            </a:rPr>
            <a:t> </a:t>
          </a:r>
        </a:p>
      </dgm:t>
    </dgm:pt>
    <dgm:pt modelId="{D6BF6239-0081-483D-B9CB-10E4CEF5419F}" type="parTrans" cxnId="{B6669F7B-BAB8-40C6-BF1A-7F656D5F548E}">
      <dgm:prSet/>
      <dgm:spPr/>
      <dgm:t>
        <a:bodyPr/>
        <a:lstStyle/>
        <a:p>
          <a:pPr algn="l"/>
          <a:endParaRPr lang="en-US" b="1">
            <a:solidFill>
              <a:schemeClr val="tx1"/>
            </a:solidFill>
          </a:endParaRPr>
        </a:p>
      </dgm:t>
    </dgm:pt>
    <dgm:pt modelId="{3E1E038C-E7FC-4361-BAC7-244907830F5D}" type="sibTrans" cxnId="{B6669F7B-BAB8-40C6-BF1A-7F656D5F548E}">
      <dgm:prSet/>
      <dgm:spPr/>
      <dgm:t>
        <a:bodyPr/>
        <a:lstStyle/>
        <a:p>
          <a:pPr algn="l"/>
          <a:endParaRPr lang="en-US" b="1">
            <a:solidFill>
              <a:schemeClr val="tx1"/>
            </a:solidFill>
          </a:endParaRPr>
        </a:p>
      </dgm:t>
    </dgm:pt>
    <dgm:pt modelId="{C7280F09-782B-4050-B9B8-39235CC758FF}">
      <dgm:prSet phldrT="[Text]"/>
      <dgm:spPr>
        <a:noFill/>
      </dgm:spPr>
      <dgm:t>
        <a:bodyPr/>
        <a:lstStyle/>
        <a:p>
          <a:pPr algn="ctr"/>
          <a:r>
            <a:rPr lang="en-US" b="1">
              <a:solidFill>
                <a:schemeClr val="bg1"/>
              </a:solidFill>
            </a:rPr>
            <a:t> Devices: fixed and mobile</a:t>
          </a:r>
        </a:p>
      </dgm:t>
    </dgm:pt>
    <dgm:pt modelId="{E55D3D26-EA87-497A-A1BF-307660796767}" type="parTrans" cxnId="{1A3ECC80-EC8D-4331-8206-834AE5D175A1}">
      <dgm:prSet/>
      <dgm:spPr>
        <a:solidFill>
          <a:schemeClr val="tx1"/>
        </a:solidFill>
        <a:ln>
          <a:solidFill>
            <a:schemeClr val="bg1"/>
          </a:solidFill>
        </a:ln>
      </dgm:spPr>
      <dgm:t>
        <a:bodyPr/>
        <a:lstStyle/>
        <a:p>
          <a:pPr algn="l"/>
          <a:endParaRPr lang="en-US" b="1">
            <a:solidFill>
              <a:schemeClr val="tx1"/>
            </a:solidFill>
          </a:endParaRPr>
        </a:p>
      </dgm:t>
    </dgm:pt>
    <dgm:pt modelId="{5F9AE9B7-0858-4DB0-920A-40B3A90F8721}" type="sibTrans" cxnId="{1A3ECC80-EC8D-4331-8206-834AE5D175A1}">
      <dgm:prSet/>
      <dgm:spPr/>
      <dgm:t>
        <a:bodyPr/>
        <a:lstStyle/>
        <a:p>
          <a:pPr algn="l"/>
          <a:endParaRPr lang="en-US" b="1">
            <a:solidFill>
              <a:schemeClr val="tx1"/>
            </a:solidFill>
          </a:endParaRPr>
        </a:p>
      </dgm:t>
    </dgm:pt>
    <dgm:pt modelId="{13729089-3060-4354-A60C-BFEC934B38A0}">
      <dgm:prSet phldrT="[Text]"/>
      <dgm:spPr>
        <a:noFill/>
      </dgm:spPr>
      <dgm:t>
        <a:bodyPr/>
        <a:lstStyle/>
        <a:p>
          <a:pPr algn="ctr"/>
          <a:r>
            <a:rPr lang="en-US" b="1">
              <a:solidFill>
                <a:schemeClr val="bg1"/>
              </a:solidFill>
            </a:rPr>
            <a:t> SaaS apps &amp; file shares</a:t>
          </a:r>
        </a:p>
      </dgm:t>
    </dgm:pt>
    <dgm:pt modelId="{12D25085-4E2E-4239-85B6-E03B20FB88B0}" type="parTrans" cxnId="{16D034C3-9F87-4DF9-92DB-83151E5AC684}">
      <dgm:prSet/>
      <dgm:spPr>
        <a:ln>
          <a:solidFill>
            <a:schemeClr val="tx1"/>
          </a:solidFill>
        </a:ln>
      </dgm:spPr>
      <dgm:t>
        <a:bodyPr/>
        <a:lstStyle/>
        <a:p>
          <a:pPr algn="l"/>
          <a:endParaRPr lang="en-US" b="1">
            <a:solidFill>
              <a:schemeClr val="tx1"/>
            </a:solidFill>
          </a:endParaRPr>
        </a:p>
      </dgm:t>
    </dgm:pt>
    <dgm:pt modelId="{4A8F016B-9C5F-475D-B816-F05BF24E5467}" type="sibTrans" cxnId="{16D034C3-9F87-4DF9-92DB-83151E5AC684}">
      <dgm:prSet/>
      <dgm:spPr/>
      <dgm:t>
        <a:bodyPr/>
        <a:lstStyle/>
        <a:p>
          <a:pPr algn="l"/>
          <a:endParaRPr lang="en-US" b="1">
            <a:solidFill>
              <a:schemeClr val="tx1"/>
            </a:solidFill>
          </a:endParaRPr>
        </a:p>
      </dgm:t>
    </dgm:pt>
    <dgm:pt modelId="{1422C61B-1405-43BB-ADEA-9B10C327CE7C}">
      <dgm:prSet phldrT="[Text]"/>
      <dgm:spPr>
        <a:noFill/>
      </dgm:spPr>
      <dgm:t>
        <a:bodyPr/>
        <a:lstStyle/>
        <a:p>
          <a:pPr algn="ctr"/>
          <a:r>
            <a:rPr lang="en-US" b="1">
              <a:solidFill>
                <a:schemeClr val="bg1"/>
              </a:solidFill>
            </a:rPr>
            <a:t> On-premises file shares</a:t>
          </a:r>
        </a:p>
      </dgm:t>
    </dgm:pt>
    <dgm:pt modelId="{71784CEA-7C16-46D0-A4C1-20F2AEC89CAF}" type="parTrans" cxnId="{0DF07D10-3152-43FC-ACF8-7F302D3EA229}">
      <dgm:prSet/>
      <dgm:spPr>
        <a:ln>
          <a:solidFill>
            <a:schemeClr val="bg1"/>
          </a:solidFill>
        </a:ln>
      </dgm:spPr>
      <dgm:t>
        <a:bodyPr/>
        <a:lstStyle/>
        <a:p>
          <a:pPr algn="l"/>
          <a:endParaRPr lang="en-US" b="1">
            <a:solidFill>
              <a:schemeClr val="tx1"/>
            </a:solidFill>
          </a:endParaRPr>
        </a:p>
      </dgm:t>
    </dgm:pt>
    <dgm:pt modelId="{6B8C5493-7527-4C22-9320-E407246B4F41}" type="sibTrans" cxnId="{0DF07D10-3152-43FC-ACF8-7F302D3EA229}">
      <dgm:prSet/>
      <dgm:spPr/>
      <dgm:t>
        <a:bodyPr/>
        <a:lstStyle/>
        <a:p>
          <a:pPr algn="l"/>
          <a:endParaRPr lang="en-US" b="1">
            <a:solidFill>
              <a:schemeClr val="tx1"/>
            </a:solidFill>
          </a:endParaRPr>
        </a:p>
      </dgm:t>
    </dgm:pt>
    <dgm:pt modelId="{2F26B9FA-3120-4E59-8F24-E66C216A7D66}" type="pres">
      <dgm:prSet presAssocID="{AD677D02-3D6A-4792-8E47-7F49DD7EB9AF}" presName="hierChild1" presStyleCnt="0">
        <dgm:presLayoutVars>
          <dgm:orgChart val="1"/>
          <dgm:chPref val="1"/>
          <dgm:dir/>
          <dgm:animOne val="branch"/>
          <dgm:animLvl val="lvl"/>
          <dgm:resizeHandles/>
        </dgm:presLayoutVars>
      </dgm:prSet>
      <dgm:spPr/>
    </dgm:pt>
    <dgm:pt modelId="{AB18DDA2-F079-4437-8B0E-8F28EA312385}" type="pres">
      <dgm:prSet presAssocID="{AC7D4D65-DFB2-4133-A3BC-ACB25F64BA7D}" presName="hierRoot1" presStyleCnt="0">
        <dgm:presLayoutVars>
          <dgm:hierBranch val="init"/>
        </dgm:presLayoutVars>
      </dgm:prSet>
      <dgm:spPr/>
    </dgm:pt>
    <dgm:pt modelId="{3F3E0028-A0DB-4636-ABEA-261F8BAAA96F}" type="pres">
      <dgm:prSet presAssocID="{AC7D4D65-DFB2-4133-A3BC-ACB25F64BA7D}" presName="rootComposite1" presStyleCnt="0"/>
      <dgm:spPr/>
    </dgm:pt>
    <dgm:pt modelId="{131A30A7-6A2D-43B1-A731-54FB440C5F54}" type="pres">
      <dgm:prSet presAssocID="{AC7D4D65-DFB2-4133-A3BC-ACB25F64BA7D}" presName="rootText1" presStyleLbl="node0" presStyleIdx="0" presStyleCnt="1">
        <dgm:presLayoutVars>
          <dgm:chPref val="3"/>
        </dgm:presLayoutVars>
      </dgm:prSet>
      <dgm:spPr/>
    </dgm:pt>
    <dgm:pt modelId="{8B02D41B-985A-4991-B6A6-3F545270067B}" type="pres">
      <dgm:prSet presAssocID="{AC7D4D65-DFB2-4133-A3BC-ACB25F64BA7D}" presName="rootConnector1" presStyleLbl="node1" presStyleIdx="0" presStyleCnt="0"/>
      <dgm:spPr/>
    </dgm:pt>
    <dgm:pt modelId="{F15BD049-6774-4E8A-B15C-AB069569FD5E}" type="pres">
      <dgm:prSet presAssocID="{AC7D4D65-DFB2-4133-A3BC-ACB25F64BA7D}" presName="hierChild2" presStyleCnt="0"/>
      <dgm:spPr/>
    </dgm:pt>
    <dgm:pt modelId="{2D102C8C-2BEF-4F99-840C-A5D096CDEDEC}" type="pres">
      <dgm:prSet presAssocID="{E55D3D26-EA87-497A-A1BF-307660796767}" presName="Name37" presStyleLbl="parChTrans1D2" presStyleIdx="0" presStyleCnt="3"/>
      <dgm:spPr/>
    </dgm:pt>
    <dgm:pt modelId="{2A75381B-BF11-45B6-B25A-8AFBFE0156C0}" type="pres">
      <dgm:prSet presAssocID="{C7280F09-782B-4050-B9B8-39235CC758FF}" presName="hierRoot2" presStyleCnt="0">
        <dgm:presLayoutVars>
          <dgm:hierBranch val="init"/>
        </dgm:presLayoutVars>
      </dgm:prSet>
      <dgm:spPr/>
    </dgm:pt>
    <dgm:pt modelId="{926B8135-7294-478D-B623-A7191DD8FD60}" type="pres">
      <dgm:prSet presAssocID="{C7280F09-782B-4050-B9B8-39235CC758FF}" presName="rootComposite" presStyleCnt="0"/>
      <dgm:spPr/>
    </dgm:pt>
    <dgm:pt modelId="{90F911DA-C3F3-4B37-BAE8-AA49473E3A9E}" type="pres">
      <dgm:prSet presAssocID="{C7280F09-782B-4050-B9B8-39235CC758FF}" presName="rootText" presStyleLbl="node2" presStyleIdx="0" presStyleCnt="3">
        <dgm:presLayoutVars>
          <dgm:chPref val="3"/>
        </dgm:presLayoutVars>
      </dgm:prSet>
      <dgm:spPr/>
    </dgm:pt>
    <dgm:pt modelId="{E2D616FF-580E-485A-9B7F-7810186C6DD0}" type="pres">
      <dgm:prSet presAssocID="{C7280F09-782B-4050-B9B8-39235CC758FF}" presName="rootConnector" presStyleLbl="node2" presStyleIdx="0" presStyleCnt="3"/>
      <dgm:spPr/>
    </dgm:pt>
    <dgm:pt modelId="{31C82866-4383-4889-AD0E-5394B2AD1B87}" type="pres">
      <dgm:prSet presAssocID="{C7280F09-782B-4050-B9B8-39235CC758FF}" presName="hierChild4" presStyleCnt="0"/>
      <dgm:spPr/>
    </dgm:pt>
    <dgm:pt modelId="{D74E84EE-4CD9-4020-B030-AF3BF5339B48}" type="pres">
      <dgm:prSet presAssocID="{C7280F09-782B-4050-B9B8-39235CC758FF}" presName="hierChild5" presStyleCnt="0"/>
      <dgm:spPr/>
    </dgm:pt>
    <dgm:pt modelId="{F6719B89-9DBF-4C4C-A8A7-1728C41DBF13}" type="pres">
      <dgm:prSet presAssocID="{12D25085-4E2E-4239-85B6-E03B20FB88B0}" presName="Name37" presStyleLbl="parChTrans1D2" presStyleIdx="1" presStyleCnt="3"/>
      <dgm:spPr/>
    </dgm:pt>
    <dgm:pt modelId="{FBAFEE4B-045C-49FA-BD51-4AB0EE96F232}" type="pres">
      <dgm:prSet presAssocID="{13729089-3060-4354-A60C-BFEC934B38A0}" presName="hierRoot2" presStyleCnt="0">
        <dgm:presLayoutVars>
          <dgm:hierBranch val="init"/>
        </dgm:presLayoutVars>
      </dgm:prSet>
      <dgm:spPr/>
    </dgm:pt>
    <dgm:pt modelId="{D79EDC60-5BC8-4F49-B107-31611FA2696A}" type="pres">
      <dgm:prSet presAssocID="{13729089-3060-4354-A60C-BFEC934B38A0}" presName="rootComposite" presStyleCnt="0"/>
      <dgm:spPr/>
    </dgm:pt>
    <dgm:pt modelId="{FED0D22D-CA4C-4F71-9C18-78C93AC3AD61}" type="pres">
      <dgm:prSet presAssocID="{13729089-3060-4354-A60C-BFEC934B38A0}" presName="rootText" presStyleLbl="node2" presStyleIdx="1" presStyleCnt="3">
        <dgm:presLayoutVars>
          <dgm:chPref val="3"/>
        </dgm:presLayoutVars>
      </dgm:prSet>
      <dgm:spPr/>
    </dgm:pt>
    <dgm:pt modelId="{687AFA65-1B22-43A8-8DDE-A0FFFF234871}" type="pres">
      <dgm:prSet presAssocID="{13729089-3060-4354-A60C-BFEC934B38A0}" presName="rootConnector" presStyleLbl="node2" presStyleIdx="1" presStyleCnt="3"/>
      <dgm:spPr/>
    </dgm:pt>
    <dgm:pt modelId="{0FF2426C-B571-4FC4-9624-31FAF1D2182F}" type="pres">
      <dgm:prSet presAssocID="{13729089-3060-4354-A60C-BFEC934B38A0}" presName="hierChild4" presStyleCnt="0"/>
      <dgm:spPr/>
    </dgm:pt>
    <dgm:pt modelId="{8E628A67-2C9D-4057-89A6-C8F0948D6D21}" type="pres">
      <dgm:prSet presAssocID="{13729089-3060-4354-A60C-BFEC934B38A0}" presName="hierChild5" presStyleCnt="0"/>
      <dgm:spPr/>
    </dgm:pt>
    <dgm:pt modelId="{43976439-F929-4A19-A836-A5ADD7992922}" type="pres">
      <dgm:prSet presAssocID="{71784CEA-7C16-46D0-A4C1-20F2AEC89CAF}" presName="Name37" presStyleLbl="parChTrans1D2" presStyleIdx="2" presStyleCnt="3"/>
      <dgm:spPr/>
    </dgm:pt>
    <dgm:pt modelId="{7594BF6C-A605-4802-A72C-D73672D6758A}" type="pres">
      <dgm:prSet presAssocID="{1422C61B-1405-43BB-ADEA-9B10C327CE7C}" presName="hierRoot2" presStyleCnt="0">
        <dgm:presLayoutVars>
          <dgm:hierBranch val="init"/>
        </dgm:presLayoutVars>
      </dgm:prSet>
      <dgm:spPr/>
    </dgm:pt>
    <dgm:pt modelId="{B9368576-02F2-42A4-B3F0-6AF0C8625C6F}" type="pres">
      <dgm:prSet presAssocID="{1422C61B-1405-43BB-ADEA-9B10C327CE7C}" presName="rootComposite" presStyleCnt="0"/>
      <dgm:spPr/>
    </dgm:pt>
    <dgm:pt modelId="{047C08D9-9ECB-41D5-87AB-915AEED34D0E}" type="pres">
      <dgm:prSet presAssocID="{1422C61B-1405-43BB-ADEA-9B10C327CE7C}" presName="rootText" presStyleLbl="node2" presStyleIdx="2" presStyleCnt="3">
        <dgm:presLayoutVars>
          <dgm:chPref val="3"/>
        </dgm:presLayoutVars>
      </dgm:prSet>
      <dgm:spPr/>
    </dgm:pt>
    <dgm:pt modelId="{E0EFA72D-8C88-41F1-92A4-1D0545A54072}" type="pres">
      <dgm:prSet presAssocID="{1422C61B-1405-43BB-ADEA-9B10C327CE7C}" presName="rootConnector" presStyleLbl="node2" presStyleIdx="2" presStyleCnt="3"/>
      <dgm:spPr/>
    </dgm:pt>
    <dgm:pt modelId="{B831B30A-AA58-4EB9-9192-329E2CFB405D}" type="pres">
      <dgm:prSet presAssocID="{1422C61B-1405-43BB-ADEA-9B10C327CE7C}" presName="hierChild4" presStyleCnt="0"/>
      <dgm:spPr/>
    </dgm:pt>
    <dgm:pt modelId="{316027B4-827E-476E-804A-713E316C6D35}" type="pres">
      <dgm:prSet presAssocID="{1422C61B-1405-43BB-ADEA-9B10C327CE7C}" presName="hierChild5" presStyleCnt="0"/>
      <dgm:spPr/>
    </dgm:pt>
    <dgm:pt modelId="{7BB0E686-08CA-418A-9BF5-919858660A95}" type="pres">
      <dgm:prSet presAssocID="{AC7D4D65-DFB2-4133-A3BC-ACB25F64BA7D}" presName="hierChild3" presStyleCnt="0"/>
      <dgm:spPr/>
    </dgm:pt>
  </dgm:ptLst>
  <dgm:cxnLst>
    <dgm:cxn modelId="{BED91D02-E3D7-44A7-B84A-8063AC2D22DD}" type="presOf" srcId="{AD677D02-3D6A-4792-8E47-7F49DD7EB9AF}" destId="{2F26B9FA-3120-4E59-8F24-E66C216A7D66}" srcOrd="0" destOrd="0" presId="urn:microsoft.com/office/officeart/2005/8/layout/orgChart1"/>
    <dgm:cxn modelId="{0DF07D10-3152-43FC-ACF8-7F302D3EA229}" srcId="{AC7D4D65-DFB2-4133-A3BC-ACB25F64BA7D}" destId="{1422C61B-1405-43BB-ADEA-9B10C327CE7C}" srcOrd="2" destOrd="0" parTransId="{71784CEA-7C16-46D0-A4C1-20F2AEC89CAF}" sibTransId="{6B8C5493-7527-4C22-9320-E407246B4F41}"/>
    <dgm:cxn modelId="{5E345112-1EDB-4C3D-8245-31E2B1930E74}" type="presOf" srcId="{AC7D4D65-DFB2-4133-A3BC-ACB25F64BA7D}" destId="{8B02D41B-985A-4991-B6A6-3F545270067B}" srcOrd="1" destOrd="0" presId="urn:microsoft.com/office/officeart/2005/8/layout/orgChart1"/>
    <dgm:cxn modelId="{063F4217-B620-489C-BBFB-3604183447C0}" type="presOf" srcId="{13729089-3060-4354-A60C-BFEC934B38A0}" destId="{FED0D22D-CA4C-4F71-9C18-78C93AC3AD61}" srcOrd="0" destOrd="0" presId="urn:microsoft.com/office/officeart/2005/8/layout/orgChart1"/>
    <dgm:cxn modelId="{78789526-B8C3-4254-9F7A-B8F3AE2DD7AF}" type="presOf" srcId="{AC7D4D65-DFB2-4133-A3BC-ACB25F64BA7D}" destId="{131A30A7-6A2D-43B1-A731-54FB440C5F54}" srcOrd="0" destOrd="0" presId="urn:microsoft.com/office/officeart/2005/8/layout/orgChart1"/>
    <dgm:cxn modelId="{0A8BA42C-9A1C-48C4-B036-E5935B0FED9D}" type="presOf" srcId="{E55D3D26-EA87-497A-A1BF-307660796767}" destId="{2D102C8C-2BEF-4F99-840C-A5D096CDEDEC}" srcOrd="0" destOrd="0" presId="urn:microsoft.com/office/officeart/2005/8/layout/orgChart1"/>
    <dgm:cxn modelId="{79F6CC33-7A0C-45E1-B080-E7AE6F85E139}" type="presOf" srcId="{1422C61B-1405-43BB-ADEA-9B10C327CE7C}" destId="{E0EFA72D-8C88-41F1-92A4-1D0545A54072}" srcOrd="1" destOrd="0" presId="urn:microsoft.com/office/officeart/2005/8/layout/orgChart1"/>
    <dgm:cxn modelId="{47BCE648-F590-402C-A41D-8B1E9AC0035A}" type="presOf" srcId="{12D25085-4E2E-4239-85B6-E03B20FB88B0}" destId="{F6719B89-9DBF-4C4C-A8A7-1728C41DBF13}" srcOrd="0" destOrd="0" presId="urn:microsoft.com/office/officeart/2005/8/layout/orgChart1"/>
    <dgm:cxn modelId="{6A77D44A-F11F-41EA-906A-581ABCFC1EB7}" type="presOf" srcId="{C7280F09-782B-4050-B9B8-39235CC758FF}" destId="{E2D616FF-580E-485A-9B7F-7810186C6DD0}" srcOrd="1" destOrd="0" presId="urn:microsoft.com/office/officeart/2005/8/layout/orgChart1"/>
    <dgm:cxn modelId="{CB56C650-4A58-4D9F-8904-46F5A192870F}" type="presOf" srcId="{71784CEA-7C16-46D0-A4C1-20F2AEC89CAF}" destId="{43976439-F929-4A19-A836-A5ADD7992922}" srcOrd="0" destOrd="0" presId="urn:microsoft.com/office/officeart/2005/8/layout/orgChart1"/>
    <dgm:cxn modelId="{4A23AC58-FA47-4799-8A72-96EE377836D1}" type="presOf" srcId="{1422C61B-1405-43BB-ADEA-9B10C327CE7C}" destId="{047C08D9-9ECB-41D5-87AB-915AEED34D0E}" srcOrd="0" destOrd="0" presId="urn:microsoft.com/office/officeart/2005/8/layout/orgChart1"/>
    <dgm:cxn modelId="{EA06016F-4243-4ABF-86AC-01610BBD48E1}" type="presOf" srcId="{13729089-3060-4354-A60C-BFEC934B38A0}" destId="{687AFA65-1B22-43A8-8DDE-A0FFFF234871}" srcOrd="1" destOrd="0" presId="urn:microsoft.com/office/officeart/2005/8/layout/orgChart1"/>
    <dgm:cxn modelId="{B6669F7B-BAB8-40C6-BF1A-7F656D5F548E}" srcId="{AD677D02-3D6A-4792-8E47-7F49DD7EB9AF}" destId="{AC7D4D65-DFB2-4133-A3BC-ACB25F64BA7D}" srcOrd="0" destOrd="0" parTransId="{D6BF6239-0081-483D-B9CB-10E4CEF5419F}" sibTransId="{3E1E038C-E7FC-4361-BAC7-244907830F5D}"/>
    <dgm:cxn modelId="{1A3ECC80-EC8D-4331-8206-834AE5D175A1}" srcId="{AC7D4D65-DFB2-4133-A3BC-ACB25F64BA7D}" destId="{C7280F09-782B-4050-B9B8-39235CC758FF}" srcOrd="0" destOrd="0" parTransId="{E55D3D26-EA87-497A-A1BF-307660796767}" sibTransId="{5F9AE9B7-0858-4DB0-920A-40B3A90F8721}"/>
    <dgm:cxn modelId="{3C8BC6C2-2266-4487-9BFD-74C29DA0E141}" type="presOf" srcId="{C7280F09-782B-4050-B9B8-39235CC758FF}" destId="{90F911DA-C3F3-4B37-BAE8-AA49473E3A9E}" srcOrd="0" destOrd="0" presId="urn:microsoft.com/office/officeart/2005/8/layout/orgChart1"/>
    <dgm:cxn modelId="{16D034C3-9F87-4DF9-92DB-83151E5AC684}" srcId="{AC7D4D65-DFB2-4133-A3BC-ACB25F64BA7D}" destId="{13729089-3060-4354-A60C-BFEC934B38A0}" srcOrd="1" destOrd="0" parTransId="{12D25085-4E2E-4239-85B6-E03B20FB88B0}" sibTransId="{4A8F016B-9C5F-475D-B816-F05BF24E5467}"/>
    <dgm:cxn modelId="{F69F2FCD-1A50-4C5F-8561-40A37633FB5E}" type="presParOf" srcId="{2F26B9FA-3120-4E59-8F24-E66C216A7D66}" destId="{AB18DDA2-F079-4437-8B0E-8F28EA312385}" srcOrd="0" destOrd="0" presId="urn:microsoft.com/office/officeart/2005/8/layout/orgChart1"/>
    <dgm:cxn modelId="{D63D0B52-7771-41AD-824B-793FF387F311}" type="presParOf" srcId="{AB18DDA2-F079-4437-8B0E-8F28EA312385}" destId="{3F3E0028-A0DB-4636-ABEA-261F8BAAA96F}" srcOrd="0" destOrd="0" presId="urn:microsoft.com/office/officeart/2005/8/layout/orgChart1"/>
    <dgm:cxn modelId="{07A8ACD5-0FB6-4459-8824-BB491DF9744D}" type="presParOf" srcId="{3F3E0028-A0DB-4636-ABEA-261F8BAAA96F}" destId="{131A30A7-6A2D-43B1-A731-54FB440C5F54}" srcOrd="0" destOrd="0" presId="urn:microsoft.com/office/officeart/2005/8/layout/orgChart1"/>
    <dgm:cxn modelId="{1A47ED00-5843-43DA-B3E1-A193919A4672}" type="presParOf" srcId="{3F3E0028-A0DB-4636-ABEA-261F8BAAA96F}" destId="{8B02D41B-985A-4991-B6A6-3F545270067B}" srcOrd="1" destOrd="0" presId="urn:microsoft.com/office/officeart/2005/8/layout/orgChart1"/>
    <dgm:cxn modelId="{0D80ED86-067E-4276-8CF8-E40A01798A4A}" type="presParOf" srcId="{AB18DDA2-F079-4437-8B0E-8F28EA312385}" destId="{F15BD049-6774-4E8A-B15C-AB069569FD5E}" srcOrd="1" destOrd="0" presId="urn:microsoft.com/office/officeart/2005/8/layout/orgChart1"/>
    <dgm:cxn modelId="{0512DD53-A003-408F-A26F-755F55AFE006}" type="presParOf" srcId="{F15BD049-6774-4E8A-B15C-AB069569FD5E}" destId="{2D102C8C-2BEF-4F99-840C-A5D096CDEDEC}" srcOrd="0" destOrd="0" presId="urn:microsoft.com/office/officeart/2005/8/layout/orgChart1"/>
    <dgm:cxn modelId="{23D3D435-D109-4E98-9E3B-719D38518B16}" type="presParOf" srcId="{F15BD049-6774-4E8A-B15C-AB069569FD5E}" destId="{2A75381B-BF11-45B6-B25A-8AFBFE0156C0}" srcOrd="1" destOrd="0" presId="urn:microsoft.com/office/officeart/2005/8/layout/orgChart1"/>
    <dgm:cxn modelId="{0C5B1173-2C31-48F4-8D0C-B192FDFE3D3F}" type="presParOf" srcId="{2A75381B-BF11-45B6-B25A-8AFBFE0156C0}" destId="{926B8135-7294-478D-B623-A7191DD8FD60}" srcOrd="0" destOrd="0" presId="urn:microsoft.com/office/officeart/2005/8/layout/orgChart1"/>
    <dgm:cxn modelId="{B368B72B-445D-4BB1-AE45-A3F3FCD66596}" type="presParOf" srcId="{926B8135-7294-478D-B623-A7191DD8FD60}" destId="{90F911DA-C3F3-4B37-BAE8-AA49473E3A9E}" srcOrd="0" destOrd="0" presId="urn:microsoft.com/office/officeart/2005/8/layout/orgChart1"/>
    <dgm:cxn modelId="{0A463562-8F9E-4F17-B5EB-4D8A01BA9F18}" type="presParOf" srcId="{926B8135-7294-478D-B623-A7191DD8FD60}" destId="{E2D616FF-580E-485A-9B7F-7810186C6DD0}" srcOrd="1" destOrd="0" presId="urn:microsoft.com/office/officeart/2005/8/layout/orgChart1"/>
    <dgm:cxn modelId="{D1B7366F-2C7B-46D7-86EE-5E7843BE4812}" type="presParOf" srcId="{2A75381B-BF11-45B6-B25A-8AFBFE0156C0}" destId="{31C82866-4383-4889-AD0E-5394B2AD1B87}" srcOrd="1" destOrd="0" presId="urn:microsoft.com/office/officeart/2005/8/layout/orgChart1"/>
    <dgm:cxn modelId="{E53FF980-79AB-4DDC-B7C5-83FCA725199F}" type="presParOf" srcId="{2A75381B-BF11-45B6-B25A-8AFBFE0156C0}" destId="{D74E84EE-4CD9-4020-B030-AF3BF5339B48}" srcOrd="2" destOrd="0" presId="urn:microsoft.com/office/officeart/2005/8/layout/orgChart1"/>
    <dgm:cxn modelId="{8B3CBC2C-B6D7-4477-A1B0-92FC4175889C}" type="presParOf" srcId="{F15BD049-6774-4E8A-B15C-AB069569FD5E}" destId="{F6719B89-9DBF-4C4C-A8A7-1728C41DBF13}" srcOrd="2" destOrd="0" presId="urn:microsoft.com/office/officeart/2005/8/layout/orgChart1"/>
    <dgm:cxn modelId="{215DA683-D390-4147-AF3A-56F499EE23A6}" type="presParOf" srcId="{F15BD049-6774-4E8A-B15C-AB069569FD5E}" destId="{FBAFEE4B-045C-49FA-BD51-4AB0EE96F232}" srcOrd="3" destOrd="0" presId="urn:microsoft.com/office/officeart/2005/8/layout/orgChart1"/>
    <dgm:cxn modelId="{94441E41-F88B-4A9F-867D-7520952FDB70}" type="presParOf" srcId="{FBAFEE4B-045C-49FA-BD51-4AB0EE96F232}" destId="{D79EDC60-5BC8-4F49-B107-31611FA2696A}" srcOrd="0" destOrd="0" presId="urn:microsoft.com/office/officeart/2005/8/layout/orgChart1"/>
    <dgm:cxn modelId="{8E252C40-0D22-4082-8359-0DE2B84DD7C1}" type="presParOf" srcId="{D79EDC60-5BC8-4F49-B107-31611FA2696A}" destId="{FED0D22D-CA4C-4F71-9C18-78C93AC3AD61}" srcOrd="0" destOrd="0" presId="urn:microsoft.com/office/officeart/2005/8/layout/orgChart1"/>
    <dgm:cxn modelId="{ED546BC8-8BF6-472B-848F-C5AC5BFC7054}" type="presParOf" srcId="{D79EDC60-5BC8-4F49-B107-31611FA2696A}" destId="{687AFA65-1B22-43A8-8DDE-A0FFFF234871}" srcOrd="1" destOrd="0" presId="urn:microsoft.com/office/officeart/2005/8/layout/orgChart1"/>
    <dgm:cxn modelId="{E51C4C55-4A11-42B8-9208-BA61CA589E9D}" type="presParOf" srcId="{FBAFEE4B-045C-49FA-BD51-4AB0EE96F232}" destId="{0FF2426C-B571-4FC4-9624-31FAF1D2182F}" srcOrd="1" destOrd="0" presId="urn:microsoft.com/office/officeart/2005/8/layout/orgChart1"/>
    <dgm:cxn modelId="{97ED513A-0212-465E-A1BE-B4666EB15AD5}" type="presParOf" srcId="{FBAFEE4B-045C-49FA-BD51-4AB0EE96F232}" destId="{8E628A67-2C9D-4057-89A6-C8F0948D6D21}" srcOrd="2" destOrd="0" presId="urn:microsoft.com/office/officeart/2005/8/layout/orgChart1"/>
    <dgm:cxn modelId="{1E0EAE9D-5FFA-4883-A716-A983F3189BF7}" type="presParOf" srcId="{F15BD049-6774-4E8A-B15C-AB069569FD5E}" destId="{43976439-F929-4A19-A836-A5ADD7992922}" srcOrd="4" destOrd="0" presId="urn:microsoft.com/office/officeart/2005/8/layout/orgChart1"/>
    <dgm:cxn modelId="{F110AC61-D05D-4E37-91A5-CC5C6D462C42}" type="presParOf" srcId="{F15BD049-6774-4E8A-B15C-AB069569FD5E}" destId="{7594BF6C-A605-4802-A72C-D73672D6758A}" srcOrd="5" destOrd="0" presId="urn:microsoft.com/office/officeart/2005/8/layout/orgChart1"/>
    <dgm:cxn modelId="{6BD23BED-9308-473A-B73A-1FF752B378EE}" type="presParOf" srcId="{7594BF6C-A605-4802-A72C-D73672D6758A}" destId="{B9368576-02F2-42A4-B3F0-6AF0C8625C6F}" srcOrd="0" destOrd="0" presId="urn:microsoft.com/office/officeart/2005/8/layout/orgChart1"/>
    <dgm:cxn modelId="{5DE0C592-CD9C-43D5-B181-5A9AA9F0310D}" type="presParOf" srcId="{B9368576-02F2-42A4-B3F0-6AF0C8625C6F}" destId="{047C08D9-9ECB-41D5-87AB-915AEED34D0E}" srcOrd="0" destOrd="0" presId="urn:microsoft.com/office/officeart/2005/8/layout/orgChart1"/>
    <dgm:cxn modelId="{51D77F86-B872-4956-A84A-DCDDCA8BBD44}" type="presParOf" srcId="{B9368576-02F2-42A4-B3F0-6AF0C8625C6F}" destId="{E0EFA72D-8C88-41F1-92A4-1D0545A54072}" srcOrd="1" destOrd="0" presId="urn:microsoft.com/office/officeart/2005/8/layout/orgChart1"/>
    <dgm:cxn modelId="{6B18A9E5-F36D-43EC-B808-D8C03AD67058}" type="presParOf" srcId="{7594BF6C-A605-4802-A72C-D73672D6758A}" destId="{B831B30A-AA58-4EB9-9192-329E2CFB405D}" srcOrd="1" destOrd="0" presId="urn:microsoft.com/office/officeart/2005/8/layout/orgChart1"/>
    <dgm:cxn modelId="{5B3A2965-37DD-4ED3-9C25-F06952DD8A57}" type="presParOf" srcId="{7594BF6C-A605-4802-A72C-D73672D6758A}" destId="{316027B4-827E-476E-804A-713E316C6D35}" srcOrd="2" destOrd="0" presId="urn:microsoft.com/office/officeart/2005/8/layout/orgChart1"/>
    <dgm:cxn modelId="{50F66313-ECC2-4EC7-838B-16E7B5628B69}" type="presParOf" srcId="{AB18DDA2-F079-4437-8B0E-8F28EA312385}" destId="{7BB0E686-08CA-418A-9BF5-919858660A95}" srcOrd="2" destOrd="0" presId="urn:microsoft.com/office/officeart/2005/8/layout/orgChart1"/>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3EEED13-768C-43EB-90AC-39CF62AF92A4}"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AU"/>
        </a:p>
      </dgm:t>
    </dgm:pt>
    <dgm:pt modelId="{7161FCB5-AB79-4C66-8571-38E518F6B02F}">
      <dgm:prSet/>
      <dgm:spPr/>
      <dgm:t>
        <a:bodyPr/>
        <a:lstStyle/>
        <a:p>
          <a:r>
            <a:rPr lang="en-AU" baseline="0"/>
            <a:t>Power BI Enhanced Telemetry</a:t>
          </a:r>
          <a:endParaRPr lang="en-AU"/>
        </a:p>
      </dgm:t>
    </dgm:pt>
    <dgm:pt modelId="{3ECA916C-9755-4BE0-A4E9-BD89778E4A4F}" type="parTrans" cxnId="{C0FFB975-B632-4A54-832F-4EBB374E512D}">
      <dgm:prSet/>
      <dgm:spPr/>
      <dgm:t>
        <a:bodyPr/>
        <a:lstStyle/>
        <a:p>
          <a:endParaRPr lang="en-AU"/>
        </a:p>
      </dgm:t>
    </dgm:pt>
    <dgm:pt modelId="{51A78598-5011-41D0-AD54-F0E9A972B1C0}" type="sibTrans" cxnId="{C0FFB975-B632-4A54-832F-4EBB374E512D}">
      <dgm:prSet/>
      <dgm:spPr/>
      <dgm:t>
        <a:bodyPr/>
        <a:lstStyle/>
        <a:p>
          <a:endParaRPr lang="en-AU"/>
        </a:p>
      </dgm:t>
    </dgm:pt>
    <dgm:pt modelId="{29C03DB9-7727-4D83-9FCF-2D35E79CC4E0}">
      <dgm:prSet/>
      <dgm:spPr/>
      <dgm:t>
        <a:bodyPr/>
        <a:lstStyle/>
        <a:p>
          <a:r>
            <a:rPr lang="en-AU" baseline="0"/>
            <a:t>Power BI Auditing </a:t>
          </a:r>
          <a:endParaRPr lang="en-AU"/>
        </a:p>
      </dgm:t>
    </dgm:pt>
    <dgm:pt modelId="{D202A3A3-B1E9-4976-9669-964CC64E42EA}" type="parTrans" cxnId="{81EAEE51-1C76-4D03-B5DD-13397D223B44}">
      <dgm:prSet/>
      <dgm:spPr/>
      <dgm:t>
        <a:bodyPr/>
        <a:lstStyle/>
        <a:p>
          <a:endParaRPr lang="en-AU"/>
        </a:p>
      </dgm:t>
    </dgm:pt>
    <dgm:pt modelId="{38C49DE0-AEE5-4094-B6EB-98274ECC9BCE}" type="sibTrans" cxnId="{81EAEE51-1C76-4D03-B5DD-13397D223B44}">
      <dgm:prSet/>
      <dgm:spPr/>
      <dgm:t>
        <a:bodyPr/>
        <a:lstStyle/>
        <a:p>
          <a:endParaRPr lang="en-AU"/>
        </a:p>
      </dgm:t>
    </dgm:pt>
    <dgm:pt modelId="{0D94A37B-C3C3-4682-82C9-7EA2FEA64ABF}">
      <dgm:prSet/>
      <dgm:spPr/>
      <dgm:t>
        <a:bodyPr/>
        <a:lstStyle/>
        <a:p>
          <a:r>
            <a:rPr lang="en-AU" baseline="0"/>
            <a:t>Automation </a:t>
          </a:r>
          <a:endParaRPr lang="en-AU"/>
        </a:p>
      </dgm:t>
    </dgm:pt>
    <dgm:pt modelId="{90DE657E-6530-4454-951C-ECA3FA4BF050}" type="parTrans" cxnId="{6A661031-F8B0-4A68-9153-E9B39414A12D}">
      <dgm:prSet/>
      <dgm:spPr/>
      <dgm:t>
        <a:bodyPr/>
        <a:lstStyle/>
        <a:p>
          <a:endParaRPr lang="en-AU"/>
        </a:p>
      </dgm:t>
    </dgm:pt>
    <dgm:pt modelId="{3154FF57-DE41-4C3E-8FC7-0BEC3BBF64EB}" type="sibTrans" cxnId="{6A661031-F8B0-4A68-9153-E9B39414A12D}">
      <dgm:prSet/>
      <dgm:spPr/>
      <dgm:t>
        <a:bodyPr/>
        <a:lstStyle/>
        <a:p>
          <a:endParaRPr lang="en-AU"/>
        </a:p>
      </dgm:t>
    </dgm:pt>
    <dgm:pt modelId="{B4D1AD6C-CCB1-41C0-831D-7F8F7D96D8AD}">
      <dgm:prSet/>
      <dgm:spPr/>
      <dgm:t>
        <a:bodyPr/>
        <a:lstStyle/>
        <a:p>
          <a:r>
            <a:rPr lang="en-AU" baseline="0"/>
            <a:t>Automated Workspace creation </a:t>
          </a:r>
          <a:endParaRPr lang="en-AU"/>
        </a:p>
      </dgm:t>
    </dgm:pt>
    <dgm:pt modelId="{E0D5DFA1-1202-45EB-B9F1-ACAB86CABA79}" type="parTrans" cxnId="{C71D3DCA-732E-49A0-A309-B135BCC79FA5}">
      <dgm:prSet/>
      <dgm:spPr/>
      <dgm:t>
        <a:bodyPr/>
        <a:lstStyle/>
        <a:p>
          <a:endParaRPr lang="en-AU"/>
        </a:p>
      </dgm:t>
    </dgm:pt>
    <dgm:pt modelId="{E03C8DA1-514F-4F5C-9C9D-0A929B3DE3D1}" type="sibTrans" cxnId="{C71D3DCA-732E-49A0-A309-B135BCC79FA5}">
      <dgm:prSet/>
      <dgm:spPr/>
      <dgm:t>
        <a:bodyPr/>
        <a:lstStyle/>
        <a:p>
          <a:endParaRPr lang="en-AU"/>
        </a:p>
      </dgm:t>
    </dgm:pt>
    <dgm:pt modelId="{DAE8E6A0-A8E6-4BB5-9795-8F78487CBF39}">
      <dgm:prSet/>
      <dgm:spPr/>
      <dgm:t>
        <a:bodyPr/>
        <a:lstStyle/>
        <a:p>
          <a:r>
            <a:rPr lang="en-AU" baseline="0"/>
            <a:t>Breach of policy alerts</a:t>
          </a:r>
          <a:endParaRPr lang="en-AU"/>
        </a:p>
      </dgm:t>
    </dgm:pt>
    <dgm:pt modelId="{DD008AD3-862F-43AA-8699-6F1066A8DE50}" type="parTrans" cxnId="{3D6332F5-2C8F-44D1-9673-1CEE9441F638}">
      <dgm:prSet/>
      <dgm:spPr/>
      <dgm:t>
        <a:bodyPr/>
        <a:lstStyle/>
        <a:p>
          <a:endParaRPr lang="en-AU"/>
        </a:p>
      </dgm:t>
    </dgm:pt>
    <dgm:pt modelId="{046C59F4-683E-4393-B0D1-8B40F603FE9B}" type="sibTrans" cxnId="{3D6332F5-2C8F-44D1-9673-1CEE9441F638}">
      <dgm:prSet/>
      <dgm:spPr/>
      <dgm:t>
        <a:bodyPr/>
        <a:lstStyle/>
        <a:p>
          <a:endParaRPr lang="en-AU"/>
        </a:p>
      </dgm:t>
    </dgm:pt>
    <dgm:pt modelId="{C15C3CA1-E6A4-44E3-B966-4807A69C54A0}">
      <dgm:prSet/>
      <dgm:spPr/>
      <dgm:t>
        <a:bodyPr/>
        <a:lstStyle/>
        <a:p>
          <a:r>
            <a:rPr lang="en-AU"/>
            <a:t>Extends telemetry capture beyond the standard 7 days</a:t>
          </a:r>
        </a:p>
      </dgm:t>
    </dgm:pt>
    <dgm:pt modelId="{34B3F48E-F843-4E9A-B77C-F9363C0D9497}" type="parTrans" cxnId="{1632C372-613E-4062-B240-42BFA3D273AD}">
      <dgm:prSet/>
      <dgm:spPr/>
      <dgm:t>
        <a:bodyPr/>
        <a:lstStyle/>
        <a:p>
          <a:endParaRPr lang="en-AU"/>
        </a:p>
      </dgm:t>
    </dgm:pt>
    <dgm:pt modelId="{079EB760-A5B3-4EFB-9A44-36186C740B7F}" type="sibTrans" cxnId="{1632C372-613E-4062-B240-42BFA3D273AD}">
      <dgm:prSet/>
      <dgm:spPr/>
      <dgm:t>
        <a:bodyPr/>
        <a:lstStyle/>
        <a:p>
          <a:endParaRPr lang="en-AU"/>
        </a:p>
      </dgm:t>
    </dgm:pt>
    <dgm:pt modelId="{5F1B07DB-D46D-43CF-A29B-EB860E4193B1}">
      <dgm:prSet/>
      <dgm:spPr/>
      <dgm:t>
        <a:bodyPr/>
        <a:lstStyle/>
        <a:p>
          <a:r>
            <a:rPr lang="en-AU"/>
            <a:t>Extends Power BI capability to allow auditing of data displayed in Power BI reports. </a:t>
          </a:r>
        </a:p>
      </dgm:t>
    </dgm:pt>
    <dgm:pt modelId="{5CB98801-1ECA-43CD-AC99-34A9813B265B}" type="parTrans" cxnId="{11783953-1BE1-4B1A-98F9-7C1CDA30B75F}">
      <dgm:prSet/>
      <dgm:spPr/>
      <dgm:t>
        <a:bodyPr/>
        <a:lstStyle/>
        <a:p>
          <a:endParaRPr lang="en-AU"/>
        </a:p>
      </dgm:t>
    </dgm:pt>
    <dgm:pt modelId="{ACE8F004-71C5-4D64-9E6B-A654596B91E9}" type="sibTrans" cxnId="{11783953-1BE1-4B1A-98F9-7C1CDA30B75F}">
      <dgm:prSet/>
      <dgm:spPr/>
      <dgm:t>
        <a:bodyPr/>
        <a:lstStyle/>
        <a:p>
          <a:endParaRPr lang="en-AU"/>
        </a:p>
      </dgm:t>
    </dgm:pt>
    <dgm:pt modelId="{56052C36-E271-480C-949C-EE2A476B601A}">
      <dgm:prSet/>
      <dgm:spPr/>
      <dgm:t>
        <a:bodyPr/>
        <a:lstStyle/>
        <a:p>
          <a:r>
            <a:rPr lang="en-AU"/>
            <a:t>Provides transformed &amp; optimised reporting model </a:t>
          </a:r>
        </a:p>
      </dgm:t>
    </dgm:pt>
    <dgm:pt modelId="{8A3918EC-35C8-4A9E-A70F-49B07196FFD8}" type="parTrans" cxnId="{BE2D9083-1156-4449-8E6A-AE058DB30F25}">
      <dgm:prSet/>
      <dgm:spPr/>
      <dgm:t>
        <a:bodyPr/>
        <a:lstStyle/>
        <a:p>
          <a:endParaRPr lang="en-AU"/>
        </a:p>
      </dgm:t>
    </dgm:pt>
    <dgm:pt modelId="{37E43EF0-CE77-404A-AE0F-23DA613CC27A}" type="sibTrans" cxnId="{BE2D9083-1156-4449-8E6A-AE058DB30F25}">
      <dgm:prSet/>
      <dgm:spPr/>
      <dgm:t>
        <a:bodyPr/>
        <a:lstStyle/>
        <a:p>
          <a:endParaRPr lang="en-AU"/>
        </a:p>
      </dgm:t>
    </dgm:pt>
    <dgm:pt modelId="{29D4298D-BACD-475E-BC97-8EE6439E725F}">
      <dgm:prSet/>
      <dgm:spPr/>
      <dgm:t>
        <a:bodyPr/>
        <a:lstStyle/>
        <a:p>
          <a:r>
            <a:rPr lang="en-AU"/>
            <a:t>Provides “pre-canned” reports to solve common business problems </a:t>
          </a:r>
        </a:p>
      </dgm:t>
    </dgm:pt>
    <dgm:pt modelId="{802CF38F-45B1-4478-A839-DD0F84F0FD08}" type="parTrans" cxnId="{39FAB6EE-8045-423D-8607-60E2BD56F7D8}">
      <dgm:prSet/>
      <dgm:spPr/>
      <dgm:t>
        <a:bodyPr/>
        <a:lstStyle/>
        <a:p>
          <a:endParaRPr lang="en-AU"/>
        </a:p>
      </dgm:t>
    </dgm:pt>
    <dgm:pt modelId="{32095362-AD22-483A-90AC-20D53B438A89}" type="sibTrans" cxnId="{39FAB6EE-8045-423D-8607-60E2BD56F7D8}">
      <dgm:prSet/>
      <dgm:spPr/>
      <dgm:t>
        <a:bodyPr/>
        <a:lstStyle/>
        <a:p>
          <a:endParaRPr lang="en-AU"/>
        </a:p>
      </dgm:t>
    </dgm:pt>
    <dgm:pt modelId="{0E495EF5-A628-4B24-8E6D-61198756BB76}">
      <dgm:prSet/>
      <dgm:spPr/>
      <dgm:t>
        <a:bodyPr/>
        <a:lstStyle/>
        <a:p>
          <a:r>
            <a:rPr lang="en-AU"/>
            <a:t>VIP PII data access alerts</a:t>
          </a:r>
        </a:p>
      </dgm:t>
    </dgm:pt>
    <dgm:pt modelId="{B45D50F4-28D3-45C2-B5AB-224EFCAFCFBB}" type="parTrans" cxnId="{B75078A4-B1FA-49A6-A2DA-85364D050AA2}">
      <dgm:prSet/>
      <dgm:spPr/>
      <dgm:t>
        <a:bodyPr/>
        <a:lstStyle/>
        <a:p>
          <a:endParaRPr lang="en-AU"/>
        </a:p>
      </dgm:t>
    </dgm:pt>
    <dgm:pt modelId="{2B761E24-35B6-431C-87EA-90035620B4FA}" type="sibTrans" cxnId="{B75078A4-B1FA-49A6-A2DA-85364D050AA2}">
      <dgm:prSet/>
      <dgm:spPr/>
      <dgm:t>
        <a:bodyPr/>
        <a:lstStyle/>
        <a:p>
          <a:endParaRPr lang="en-AU"/>
        </a:p>
      </dgm:t>
    </dgm:pt>
    <dgm:pt modelId="{FEA07510-DBD2-4937-A0D7-28AC571D83D7}" type="pres">
      <dgm:prSet presAssocID="{73EEED13-768C-43EB-90AC-39CF62AF92A4}" presName="linear" presStyleCnt="0">
        <dgm:presLayoutVars>
          <dgm:dir/>
          <dgm:animLvl val="lvl"/>
          <dgm:resizeHandles val="exact"/>
        </dgm:presLayoutVars>
      </dgm:prSet>
      <dgm:spPr/>
    </dgm:pt>
    <dgm:pt modelId="{35C165F8-F3FD-40E6-9564-6C0E3491BC41}" type="pres">
      <dgm:prSet presAssocID="{7161FCB5-AB79-4C66-8571-38E518F6B02F}" presName="parentLin" presStyleCnt="0"/>
      <dgm:spPr/>
    </dgm:pt>
    <dgm:pt modelId="{706C28EF-0C25-4C9C-A497-FE2CFE66B04B}" type="pres">
      <dgm:prSet presAssocID="{7161FCB5-AB79-4C66-8571-38E518F6B02F}" presName="parentLeftMargin" presStyleLbl="node1" presStyleIdx="0" presStyleCnt="3"/>
      <dgm:spPr/>
    </dgm:pt>
    <dgm:pt modelId="{B4C28417-AEE3-41C6-A977-AC611741A7EB}" type="pres">
      <dgm:prSet presAssocID="{7161FCB5-AB79-4C66-8571-38E518F6B02F}" presName="parentText" presStyleLbl="node1" presStyleIdx="0" presStyleCnt="3">
        <dgm:presLayoutVars>
          <dgm:chMax val="0"/>
          <dgm:bulletEnabled val="1"/>
        </dgm:presLayoutVars>
      </dgm:prSet>
      <dgm:spPr/>
    </dgm:pt>
    <dgm:pt modelId="{EF706E94-2BB8-4237-A250-C800A92BDEBE}" type="pres">
      <dgm:prSet presAssocID="{7161FCB5-AB79-4C66-8571-38E518F6B02F}" presName="negativeSpace" presStyleCnt="0"/>
      <dgm:spPr/>
    </dgm:pt>
    <dgm:pt modelId="{F7FC965B-C6FF-4FB3-982B-C7CDF3C2CAF7}" type="pres">
      <dgm:prSet presAssocID="{7161FCB5-AB79-4C66-8571-38E518F6B02F}" presName="childText" presStyleLbl="conFgAcc1" presStyleIdx="0" presStyleCnt="3">
        <dgm:presLayoutVars>
          <dgm:bulletEnabled val="1"/>
        </dgm:presLayoutVars>
      </dgm:prSet>
      <dgm:spPr/>
    </dgm:pt>
    <dgm:pt modelId="{63E1583F-8828-4CA8-924A-9BAEBD18F42D}" type="pres">
      <dgm:prSet presAssocID="{51A78598-5011-41D0-AD54-F0E9A972B1C0}" presName="spaceBetweenRectangles" presStyleCnt="0"/>
      <dgm:spPr/>
    </dgm:pt>
    <dgm:pt modelId="{FF75163D-107F-4A34-9DCB-961E06101AD5}" type="pres">
      <dgm:prSet presAssocID="{29C03DB9-7727-4D83-9FCF-2D35E79CC4E0}" presName="parentLin" presStyleCnt="0"/>
      <dgm:spPr/>
    </dgm:pt>
    <dgm:pt modelId="{7CBE8EDA-2E72-4929-AF13-FFC6FC3EEE8E}" type="pres">
      <dgm:prSet presAssocID="{29C03DB9-7727-4D83-9FCF-2D35E79CC4E0}" presName="parentLeftMargin" presStyleLbl="node1" presStyleIdx="0" presStyleCnt="3"/>
      <dgm:spPr/>
    </dgm:pt>
    <dgm:pt modelId="{6E1923FF-81DE-4505-ACDC-A93FCAEE68DF}" type="pres">
      <dgm:prSet presAssocID="{29C03DB9-7727-4D83-9FCF-2D35E79CC4E0}" presName="parentText" presStyleLbl="node1" presStyleIdx="1" presStyleCnt="3">
        <dgm:presLayoutVars>
          <dgm:chMax val="0"/>
          <dgm:bulletEnabled val="1"/>
        </dgm:presLayoutVars>
      </dgm:prSet>
      <dgm:spPr/>
    </dgm:pt>
    <dgm:pt modelId="{AF21F5AA-AE27-4E15-80D0-0D31FF0FEBDD}" type="pres">
      <dgm:prSet presAssocID="{29C03DB9-7727-4D83-9FCF-2D35E79CC4E0}" presName="negativeSpace" presStyleCnt="0"/>
      <dgm:spPr/>
    </dgm:pt>
    <dgm:pt modelId="{396D7D81-5ABA-43B9-A1AB-35D5A8E5FF57}" type="pres">
      <dgm:prSet presAssocID="{29C03DB9-7727-4D83-9FCF-2D35E79CC4E0}" presName="childText" presStyleLbl="conFgAcc1" presStyleIdx="1" presStyleCnt="3">
        <dgm:presLayoutVars>
          <dgm:bulletEnabled val="1"/>
        </dgm:presLayoutVars>
      </dgm:prSet>
      <dgm:spPr/>
    </dgm:pt>
    <dgm:pt modelId="{440364B0-1DAD-451D-BDC1-9AADCA9A3A92}" type="pres">
      <dgm:prSet presAssocID="{38C49DE0-AEE5-4094-B6EB-98274ECC9BCE}" presName="spaceBetweenRectangles" presStyleCnt="0"/>
      <dgm:spPr/>
    </dgm:pt>
    <dgm:pt modelId="{0CF4B1A2-32A2-4926-94CE-9468504D8663}" type="pres">
      <dgm:prSet presAssocID="{0D94A37B-C3C3-4682-82C9-7EA2FEA64ABF}" presName="parentLin" presStyleCnt="0"/>
      <dgm:spPr/>
    </dgm:pt>
    <dgm:pt modelId="{7AC79B60-6069-4ED9-9341-8B71944F396F}" type="pres">
      <dgm:prSet presAssocID="{0D94A37B-C3C3-4682-82C9-7EA2FEA64ABF}" presName="parentLeftMargin" presStyleLbl="node1" presStyleIdx="1" presStyleCnt="3"/>
      <dgm:spPr/>
    </dgm:pt>
    <dgm:pt modelId="{BBB7A32D-9F5C-4559-B0BE-1D5B4A453ECC}" type="pres">
      <dgm:prSet presAssocID="{0D94A37B-C3C3-4682-82C9-7EA2FEA64ABF}" presName="parentText" presStyleLbl="node1" presStyleIdx="2" presStyleCnt="3">
        <dgm:presLayoutVars>
          <dgm:chMax val="0"/>
          <dgm:bulletEnabled val="1"/>
        </dgm:presLayoutVars>
      </dgm:prSet>
      <dgm:spPr/>
    </dgm:pt>
    <dgm:pt modelId="{C98E5F83-22CF-40F0-9317-244761C484A6}" type="pres">
      <dgm:prSet presAssocID="{0D94A37B-C3C3-4682-82C9-7EA2FEA64ABF}" presName="negativeSpace" presStyleCnt="0"/>
      <dgm:spPr/>
    </dgm:pt>
    <dgm:pt modelId="{2B0C3195-FA80-4FFC-A348-4FB00ABE7DDF}" type="pres">
      <dgm:prSet presAssocID="{0D94A37B-C3C3-4682-82C9-7EA2FEA64ABF}" presName="childText" presStyleLbl="conFgAcc1" presStyleIdx="2" presStyleCnt="3">
        <dgm:presLayoutVars>
          <dgm:bulletEnabled val="1"/>
        </dgm:presLayoutVars>
      </dgm:prSet>
      <dgm:spPr/>
    </dgm:pt>
  </dgm:ptLst>
  <dgm:cxnLst>
    <dgm:cxn modelId="{C656B40A-0745-48D0-81BB-3D5BEDFF5767}" type="presOf" srcId="{0D94A37B-C3C3-4682-82C9-7EA2FEA64ABF}" destId="{7AC79B60-6069-4ED9-9341-8B71944F396F}" srcOrd="0" destOrd="0" presId="urn:microsoft.com/office/officeart/2005/8/layout/list1"/>
    <dgm:cxn modelId="{5F827811-A16F-4A99-9904-43F75FCC8EAA}" type="presOf" srcId="{29C03DB9-7727-4D83-9FCF-2D35E79CC4E0}" destId="{7CBE8EDA-2E72-4929-AF13-FFC6FC3EEE8E}" srcOrd="0" destOrd="0" presId="urn:microsoft.com/office/officeart/2005/8/layout/list1"/>
    <dgm:cxn modelId="{C23DC421-C82C-4236-B1AA-31BA73EFBD1E}" type="presOf" srcId="{DAE8E6A0-A8E6-4BB5-9795-8F78487CBF39}" destId="{2B0C3195-FA80-4FFC-A348-4FB00ABE7DDF}" srcOrd="0" destOrd="1" presId="urn:microsoft.com/office/officeart/2005/8/layout/list1"/>
    <dgm:cxn modelId="{6D63B82D-B1D5-4BAB-A736-1FED231BAD29}" type="presOf" srcId="{0E495EF5-A628-4B24-8E6D-61198756BB76}" destId="{2B0C3195-FA80-4FFC-A348-4FB00ABE7DDF}" srcOrd="0" destOrd="2" presId="urn:microsoft.com/office/officeart/2005/8/layout/list1"/>
    <dgm:cxn modelId="{6A661031-F8B0-4A68-9153-E9B39414A12D}" srcId="{73EEED13-768C-43EB-90AC-39CF62AF92A4}" destId="{0D94A37B-C3C3-4682-82C9-7EA2FEA64ABF}" srcOrd="2" destOrd="0" parTransId="{90DE657E-6530-4454-951C-ECA3FA4BF050}" sibTransId="{3154FF57-DE41-4C3E-8FC7-0BEC3BBF64EB}"/>
    <dgm:cxn modelId="{12ED4044-BE9A-4846-9277-C390A2DFEA69}" type="presOf" srcId="{7161FCB5-AB79-4C66-8571-38E518F6B02F}" destId="{B4C28417-AEE3-41C6-A977-AC611741A7EB}" srcOrd="1" destOrd="0" presId="urn:microsoft.com/office/officeart/2005/8/layout/list1"/>
    <dgm:cxn modelId="{81EAEE51-1C76-4D03-B5DD-13397D223B44}" srcId="{73EEED13-768C-43EB-90AC-39CF62AF92A4}" destId="{29C03DB9-7727-4D83-9FCF-2D35E79CC4E0}" srcOrd="1" destOrd="0" parTransId="{D202A3A3-B1E9-4976-9669-964CC64E42EA}" sibTransId="{38C49DE0-AEE5-4094-B6EB-98274ECC9BCE}"/>
    <dgm:cxn modelId="{11783953-1BE1-4B1A-98F9-7C1CDA30B75F}" srcId="{29C03DB9-7727-4D83-9FCF-2D35E79CC4E0}" destId="{5F1B07DB-D46D-43CF-A29B-EB860E4193B1}" srcOrd="0" destOrd="0" parTransId="{5CB98801-1ECA-43CD-AC99-34A9813B265B}" sibTransId="{ACE8F004-71C5-4D64-9E6B-A654596B91E9}"/>
    <dgm:cxn modelId="{56958C58-8325-4B11-82F0-2B3FB79DB396}" type="presOf" srcId="{5F1B07DB-D46D-43CF-A29B-EB860E4193B1}" destId="{396D7D81-5ABA-43B9-A1AB-35D5A8E5FF57}" srcOrd="0" destOrd="0" presId="urn:microsoft.com/office/officeart/2005/8/layout/list1"/>
    <dgm:cxn modelId="{F754C967-E2BB-4FDE-9EFA-2AE1312677DE}" type="presOf" srcId="{B4D1AD6C-CCB1-41C0-831D-7F8F7D96D8AD}" destId="{2B0C3195-FA80-4FFC-A348-4FB00ABE7DDF}" srcOrd="0" destOrd="0" presId="urn:microsoft.com/office/officeart/2005/8/layout/list1"/>
    <dgm:cxn modelId="{1632C372-613E-4062-B240-42BFA3D273AD}" srcId="{7161FCB5-AB79-4C66-8571-38E518F6B02F}" destId="{C15C3CA1-E6A4-44E3-B966-4807A69C54A0}" srcOrd="0" destOrd="0" parTransId="{34B3F48E-F843-4E9A-B77C-F9363C0D9497}" sibTransId="{079EB760-A5B3-4EFB-9A44-36186C740B7F}"/>
    <dgm:cxn modelId="{C0FFB975-B632-4A54-832F-4EBB374E512D}" srcId="{73EEED13-768C-43EB-90AC-39CF62AF92A4}" destId="{7161FCB5-AB79-4C66-8571-38E518F6B02F}" srcOrd="0" destOrd="0" parTransId="{3ECA916C-9755-4BE0-A4E9-BD89778E4A4F}" sibTransId="{51A78598-5011-41D0-AD54-F0E9A972B1C0}"/>
    <dgm:cxn modelId="{BE2D9083-1156-4449-8E6A-AE058DB30F25}" srcId="{7161FCB5-AB79-4C66-8571-38E518F6B02F}" destId="{56052C36-E271-480C-949C-EE2A476B601A}" srcOrd="1" destOrd="0" parTransId="{8A3918EC-35C8-4A9E-A70F-49B07196FFD8}" sibTransId="{37E43EF0-CE77-404A-AE0F-23DA613CC27A}"/>
    <dgm:cxn modelId="{E6842494-1F20-4015-8780-C72A14D9E3EB}" type="presOf" srcId="{7161FCB5-AB79-4C66-8571-38E518F6B02F}" destId="{706C28EF-0C25-4C9C-A497-FE2CFE66B04B}" srcOrd="0" destOrd="0" presId="urn:microsoft.com/office/officeart/2005/8/layout/list1"/>
    <dgm:cxn modelId="{33602399-656E-4967-A556-BBA9043C9AE8}" type="presOf" srcId="{56052C36-E271-480C-949C-EE2A476B601A}" destId="{F7FC965B-C6FF-4FB3-982B-C7CDF3C2CAF7}" srcOrd="0" destOrd="1" presId="urn:microsoft.com/office/officeart/2005/8/layout/list1"/>
    <dgm:cxn modelId="{AD55C89F-52C8-4701-B556-A1CC569EA907}" type="presOf" srcId="{C15C3CA1-E6A4-44E3-B966-4807A69C54A0}" destId="{F7FC965B-C6FF-4FB3-982B-C7CDF3C2CAF7}" srcOrd="0" destOrd="0" presId="urn:microsoft.com/office/officeart/2005/8/layout/list1"/>
    <dgm:cxn modelId="{B75078A4-B1FA-49A6-A2DA-85364D050AA2}" srcId="{0D94A37B-C3C3-4682-82C9-7EA2FEA64ABF}" destId="{0E495EF5-A628-4B24-8E6D-61198756BB76}" srcOrd="2" destOrd="0" parTransId="{B45D50F4-28D3-45C2-B5AB-224EFCAFCFBB}" sibTransId="{2B761E24-35B6-431C-87EA-90035620B4FA}"/>
    <dgm:cxn modelId="{805BE3AC-4901-4C01-A77B-BFFAC73B16BE}" type="presOf" srcId="{0D94A37B-C3C3-4682-82C9-7EA2FEA64ABF}" destId="{BBB7A32D-9F5C-4559-B0BE-1D5B4A453ECC}" srcOrd="1" destOrd="0" presId="urn:microsoft.com/office/officeart/2005/8/layout/list1"/>
    <dgm:cxn modelId="{65CB0CB9-78FF-4C20-A797-CCBDDF2EFFD1}" type="presOf" srcId="{73EEED13-768C-43EB-90AC-39CF62AF92A4}" destId="{FEA07510-DBD2-4937-A0D7-28AC571D83D7}" srcOrd="0" destOrd="0" presId="urn:microsoft.com/office/officeart/2005/8/layout/list1"/>
    <dgm:cxn modelId="{C71D3DCA-732E-49A0-A309-B135BCC79FA5}" srcId="{0D94A37B-C3C3-4682-82C9-7EA2FEA64ABF}" destId="{B4D1AD6C-CCB1-41C0-831D-7F8F7D96D8AD}" srcOrd="0" destOrd="0" parTransId="{E0D5DFA1-1202-45EB-B9F1-ACAB86CABA79}" sibTransId="{E03C8DA1-514F-4F5C-9C9D-0A929B3DE3D1}"/>
    <dgm:cxn modelId="{07C9A0EC-3FCE-441C-AB8B-0A2201786374}" type="presOf" srcId="{29C03DB9-7727-4D83-9FCF-2D35E79CC4E0}" destId="{6E1923FF-81DE-4505-ACDC-A93FCAEE68DF}" srcOrd="1" destOrd="0" presId="urn:microsoft.com/office/officeart/2005/8/layout/list1"/>
    <dgm:cxn modelId="{39FAB6EE-8045-423D-8607-60E2BD56F7D8}" srcId="{7161FCB5-AB79-4C66-8571-38E518F6B02F}" destId="{29D4298D-BACD-475E-BC97-8EE6439E725F}" srcOrd="2" destOrd="0" parTransId="{802CF38F-45B1-4478-A839-DD0F84F0FD08}" sibTransId="{32095362-AD22-483A-90AC-20D53B438A89}"/>
    <dgm:cxn modelId="{3D6332F5-2C8F-44D1-9673-1CEE9441F638}" srcId="{0D94A37B-C3C3-4682-82C9-7EA2FEA64ABF}" destId="{DAE8E6A0-A8E6-4BB5-9795-8F78487CBF39}" srcOrd="1" destOrd="0" parTransId="{DD008AD3-862F-43AA-8699-6F1066A8DE50}" sibTransId="{046C59F4-683E-4393-B0D1-8B40F603FE9B}"/>
    <dgm:cxn modelId="{9E0BF4F6-DB32-48AB-8F29-BED8B8DBCF59}" type="presOf" srcId="{29D4298D-BACD-475E-BC97-8EE6439E725F}" destId="{F7FC965B-C6FF-4FB3-982B-C7CDF3C2CAF7}" srcOrd="0" destOrd="2" presId="urn:microsoft.com/office/officeart/2005/8/layout/list1"/>
    <dgm:cxn modelId="{B4458349-89A0-402B-B82D-23225609C05D}" type="presParOf" srcId="{FEA07510-DBD2-4937-A0D7-28AC571D83D7}" destId="{35C165F8-F3FD-40E6-9564-6C0E3491BC41}" srcOrd="0" destOrd="0" presId="urn:microsoft.com/office/officeart/2005/8/layout/list1"/>
    <dgm:cxn modelId="{A7877314-498F-4D63-A5FE-5556B6D78EF2}" type="presParOf" srcId="{35C165F8-F3FD-40E6-9564-6C0E3491BC41}" destId="{706C28EF-0C25-4C9C-A497-FE2CFE66B04B}" srcOrd="0" destOrd="0" presId="urn:microsoft.com/office/officeart/2005/8/layout/list1"/>
    <dgm:cxn modelId="{9F0146E1-9C8C-40C1-9ACB-FA60B78ECB75}" type="presParOf" srcId="{35C165F8-F3FD-40E6-9564-6C0E3491BC41}" destId="{B4C28417-AEE3-41C6-A977-AC611741A7EB}" srcOrd="1" destOrd="0" presId="urn:microsoft.com/office/officeart/2005/8/layout/list1"/>
    <dgm:cxn modelId="{1E82B62D-730B-47E1-8602-209D364CE79B}" type="presParOf" srcId="{FEA07510-DBD2-4937-A0D7-28AC571D83D7}" destId="{EF706E94-2BB8-4237-A250-C800A92BDEBE}" srcOrd="1" destOrd="0" presId="urn:microsoft.com/office/officeart/2005/8/layout/list1"/>
    <dgm:cxn modelId="{E508B0D3-A63E-4D58-B00A-673F7E096B64}" type="presParOf" srcId="{FEA07510-DBD2-4937-A0D7-28AC571D83D7}" destId="{F7FC965B-C6FF-4FB3-982B-C7CDF3C2CAF7}" srcOrd="2" destOrd="0" presId="urn:microsoft.com/office/officeart/2005/8/layout/list1"/>
    <dgm:cxn modelId="{7D66FD88-CFC2-4274-95D4-74757263CCBC}" type="presParOf" srcId="{FEA07510-DBD2-4937-A0D7-28AC571D83D7}" destId="{63E1583F-8828-4CA8-924A-9BAEBD18F42D}" srcOrd="3" destOrd="0" presId="urn:microsoft.com/office/officeart/2005/8/layout/list1"/>
    <dgm:cxn modelId="{36CEBB9E-04D8-4299-A718-47914F5F586B}" type="presParOf" srcId="{FEA07510-DBD2-4937-A0D7-28AC571D83D7}" destId="{FF75163D-107F-4A34-9DCB-961E06101AD5}" srcOrd="4" destOrd="0" presId="urn:microsoft.com/office/officeart/2005/8/layout/list1"/>
    <dgm:cxn modelId="{93E48337-ADD5-46D8-863F-06BA01E3ED25}" type="presParOf" srcId="{FF75163D-107F-4A34-9DCB-961E06101AD5}" destId="{7CBE8EDA-2E72-4929-AF13-FFC6FC3EEE8E}" srcOrd="0" destOrd="0" presId="urn:microsoft.com/office/officeart/2005/8/layout/list1"/>
    <dgm:cxn modelId="{22330A5B-A647-409D-90EB-50B86111793E}" type="presParOf" srcId="{FF75163D-107F-4A34-9DCB-961E06101AD5}" destId="{6E1923FF-81DE-4505-ACDC-A93FCAEE68DF}" srcOrd="1" destOrd="0" presId="urn:microsoft.com/office/officeart/2005/8/layout/list1"/>
    <dgm:cxn modelId="{943C8245-0854-42D5-81CF-5C76490A5600}" type="presParOf" srcId="{FEA07510-DBD2-4937-A0D7-28AC571D83D7}" destId="{AF21F5AA-AE27-4E15-80D0-0D31FF0FEBDD}" srcOrd="5" destOrd="0" presId="urn:microsoft.com/office/officeart/2005/8/layout/list1"/>
    <dgm:cxn modelId="{619A2301-1E16-45DB-998C-32807BE3FA8C}" type="presParOf" srcId="{FEA07510-DBD2-4937-A0D7-28AC571D83D7}" destId="{396D7D81-5ABA-43B9-A1AB-35D5A8E5FF57}" srcOrd="6" destOrd="0" presId="urn:microsoft.com/office/officeart/2005/8/layout/list1"/>
    <dgm:cxn modelId="{62D50A80-ABE6-4723-8AE3-632E251F5BAC}" type="presParOf" srcId="{FEA07510-DBD2-4937-A0D7-28AC571D83D7}" destId="{440364B0-1DAD-451D-BDC1-9AADCA9A3A92}" srcOrd="7" destOrd="0" presId="urn:microsoft.com/office/officeart/2005/8/layout/list1"/>
    <dgm:cxn modelId="{10896D74-577C-42E3-841C-C00F495FC444}" type="presParOf" srcId="{FEA07510-DBD2-4937-A0D7-28AC571D83D7}" destId="{0CF4B1A2-32A2-4926-94CE-9468504D8663}" srcOrd="8" destOrd="0" presId="urn:microsoft.com/office/officeart/2005/8/layout/list1"/>
    <dgm:cxn modelId="{9569EA9D-B910-4564-8624-C4E4B046D116}" type="presParOf" srcId="{0CF4B1A2-32A2-4926-94CE-9468504D8663}" destId="{7AC79B60-6069-4ED9-9341-8B71944F396F}" srcOrd="0" destOrd="0" presId="urn:microsoft.com/office/officeart/2005/8/layout/list1"/>
    <dgm:cxn modelId="{DB7EFDA7-5272-4E0F-94D4-9741C62682BF}" type="presParOf" srcId="{0CF4B1A2-32A2-4926-94CE-9468504D8663}" destId="{BBB7A32D-9F5C-4559-B0BE-1D5B4A453ECC}" srcOrd="1" destOrd="0" presId="urn:microsoft.com/office/officeart/2005/8/layout/list1"/>
    <dgm:cxn modelId="{2215EACD-FA58-4AB8-A06C-A67F442BC133}" type="presParOf" srcId="{FEA07510-DBD2-4937-A0D7-28AC571D83D7}" destId="{C98E5F83-22CF-40F0-9317-244761C484A6}" srcOrd="9" destOrd="0" presId="urn:microsoft.com/office/officeart/2005/8/layout/list1"/>
    <dgm:cxn modelId="{94D0492C-D34D-4DAC-9A1F-514B8D2A7133}" type="presParOf" srcId="{FEA07510-DBD2-4937-A0D7-28AC571D83D7}" destId="{2B0C3195-FA80-4FFC-A348-4FB00ABE7DDF}"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6C4174D-EF72-4D44-B214-E900550B033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U"/>
        </a:p>
      </dgm:t>
    </dgm:pt>
    <dgm:pt modelId="{8AC3B30E-2B94-4F2E-9199-7FF05BE70975}">
      <dgm:prSet/>
      <dgm:spPr/>
      <dgm:t>
        <a:bodyPr/>
        <a:lstStyle/>
        <a:p>
          <a:r>
            <a:rPr lang="en-GB" baseline="0"/>
            <a:t>Power BI Tenant Settings Review </a:t>
          </a:r>
          <a:endParaRPr lang="en-AU"/>
        </a:p>
      </dgm:t>
    </dgm:pt>
    <dgm:pt modelId="{C84B433E-8C72-44B1-8548-C728E50D2C5E}" type="parTrans" cxnId="{323EE147-1FD9-4E24-BD03-071F5F601E0C}">
      <dgm:prSet/>
      <dgm:spPr/>
      <dgm:t>
        <a:bodyPr/>
        <a:lstStyle/>
        <a:p>
          <a:endParaRPr lang="en-AU"/>
        </a:p>
      </dgm:t>
    </dgm:pt>
    <dgm:pt modelId="{65AC9ACE-B802-4AC6-A02D-9AD9B0E1C4E0}" type="sibTrans" cxnId="{323EE147-1FD9-4E24-BD03-071F5F601E0C}">
      <dgm:prSet/>
      <dgm:spPr/>
      <dgm:t>
        <a:bodyPr/>
        <a:lstStyle/>
        <a:p>
          <a:endParaRPr lang="en-AU"/>
        </a:p>
      </dgm:t>
    </dgm:pt>
    <dgm:pt modelId="{008B624E-50E6-4525-82D9-75603C6F2B0D}">
      <dgm:prSet/>
      <dgm:spPr/>
      <dgm:t>
        <a:bodyPr/>
        <a:lstStyle/>
        <a:p>
          <a:r>
            <a:rPr lang="en-GB" baseline="0"/>
            <a:t>Integration of Power BI and Intune</a:t>
          </a:r>
          <a:endParaRPr lang="en-AU"/>
        </a:p>
      </dgm:t>
    </dgm:pt>
    <dgm:pt modelId="{D2DC4C93-9DE3-4790-A1A5-6CBAD4D9E762}" type="parTrans" cxnId="{C4C500E7-4723-4FB4-8088-391FA5919BD7}">
      <dgm:prSet/>
      <dgm:spPr/>
      <dgm:t>
        <a:bodyPr/>
        <a:lstStyle/>
        <a:p>
          <a:endParaRPr lang="en-AU"/>
        </a:p>
      </dgm:t>
    </dgm:pt>
    <dgm:pt modelId="{A46B235A-49E8-48EC-8E50-4D3944EE5AAF}" type="sibTrans" cxnId="{C4C500E7-4723-4FB4-8088-391FA5919BD7}">
      <dgm:prSet/>
      <dgm:spPr/>
      <dgm:t>
        <a:bodyPr/>
        <a:lstStyle/>
        <a:p>
          <a:endParaRPr lang="en-AU"/>
        </a:p>
      </dgm:t>
    </dgm:pt>
    <dgm:pt modelId="{8B24DCFE-F07D-45B1-821F-DFA55950E8D5}">
      <dgm:prSet/>
      <dgm:spPr/>
      <dgm:t>
        <a:bodyPr/>
        <a:lstStyle/>
        <a:p>
          <a:r>
            <a:rPr lang="en-GB" baseline="0"/>
            <a:t>Integration of Microsoft Information Protection and Power BI</a:t>
          </a:r>
          <a:endParaRPr lang="en-AU"/>
        </a:p>
      </dgm:t>
    </dgm:pt>
    <dgm:pt modelId="{8E19BE87-4E83-476C-B95B-49E9CD01575D}" type="parTrans" cxnId="{8CCF0AAF-93DF-4D43-9990-2119ADC7191F}">
      <dgm:prSet/>
      <dgm:spPr/>
      <dgm:t>
        <a:bodyPr/>
        <a:lstStyle/>
        <a:p>
          <a:endParaRPr lang="en-AU"/>
        </a:p>
      </dgm:t>
    </dgm:pt>
    <dgm:pt modelId="{A498BBF1-CF41-4C9B-8CB9-C19D82FDC30E}" type="sibTrans" cxnId="{8CCF0AAF-93DF-4D43-9990-2119ADC7191F}">
      <dgm:prSet/>
      <dgm:spPr/>
      <dgm:t>
        <a:bodyPr/>
        <a:lstStyle/>
        <a:p>
          <a:endParaRPr lang="en-AU"/>
        </a:p>
      </dgm:t>
    </dgm:pt>
    <dgm:pt modelId="{3C8BE30D-E27F-42DC-9221-F94F1A833035}">
      <dgm:prSet/>
      <dgm:spPr/>
      <dgm:t>
        <a:bodyPr/>
        <a:lstStyle/>
        <a:p>
          <a:r>
            <a:rPr lang="en-GB" baseline="0"/>
            <a:t>Turn on Microsoft Information Protection in Power BI tenant settings  </a:t>
          </a:r>
          <a:endParaRPr lang="en-AU"/>
        </a:p>
      </dgm:t>
    </dgm:pt>
    <dgm:pt modelId="{57B5E3CB-8B01-4D69-9C76-E31892EF585B}" type="parTrans" cxnId="{861F41D9-81B0-4CED-BF9A-BA7A3E4F9BAC}">
      <dgm:prSet/>
      <dgm:spPr/>
      <dgm:t>
        <a:bodyPr/>
        <a:lstStyle/>
        <a:p>
          <a:endParaRPr lang="en-AU"/>
        </a:p>
      </dgm:t>
    </dgm:pt>
    <dgm:pt modelId="{7655B8FB-F9DD-4AFE-B1A3-25A39FB8B618}" type="sibTrans" cxnId="{861F41D9-81B0-4CED-BF9A-BA7A3E4F9BAC}">
      <dgm:prSet/>
      <dgm:spPr/>
      <dgm:t>
        <a:bodyPr/>
        <a:lstStyle/>
        <a:p>
          <a:endParaRPr lang="en-AU"/>
        </a:p>
      </dgm:t>
    </dgm:pt>
    <dgm:pt modelId="{267215B6-4CA0-4CE3-B66A-F72DA58A0CB1}">
      <dgm:prSet/>
      <dgm:spPr/>
      <dgm:t>
        <a:bodyPr/>
        <a:lstStyle/>
        <a:p>
          <a:r>
            <a:rPr lang="en-GB" baseline="0"/>
            <a:t>Set up of Protection Metrics Report</a:t>
          </a:r>
          <a:endParaRPr lang="en-AU"/>
        </a:p>
      </dgm:t>
    </dgm:pt>
    <dgm:pt modelId="{99C57313-52C9-4366-98E8-60FDC893686A}" type="parTrans" cxnId="{9C323BD1-5CA6-4E90-89E0-53E37FEA3761}">
      <dgm:prSet/>
      <dgm:spPr/>
      <dgm:t>
        <a:bodyPr/>
        <a:lstStyle/>
        <a:p>
          <a:endParaRPr lang="en-AU"/>
        </a:p>
      </dgm:t>
    </dgm:pt>
    <dgm:pt modelId="{F15F517E-DA72-4941-9B16-E9F84B6890B1}" type="sibTrans" cxnId="{9C323BD1-5CA6-4E90-89E0-53E37FEA3761}">
      <dgm:prSet/>
      <dgm:spPr/>
      <dgm:t>
        <a:bodyPr/>
        <a:lstStyle/>
        <a:p>
          <a:endParaRPr lang="en-AU"/>
        </a:p>
      </dgm:t>
    </dgm:pt>
    <dgm:pt modelId="{7E422994-EAFF-41DB-90AC-AD85673CC684}">
      <dgm:prSet/>
      <dgm:spPr/>
      <dgm:t>
        <a:bodyPr/>
        <a:lstStyle/>
        <a:p>
          <a:r>
            <a:rPr lang="en-GB" baseline="0"/>
            <a:t>Integration of Cloud App Security and Power BI</a:t>
          </a:r>
          <a:endParaRPr lang="en-AU"/>
        </a:p>
      </dgm:t>
    </dgm:pt>
    <dgm:pt modelId="{44DD2872-5235-40FD-8DE4-625BEBC5CB7B}" type="parTrans" cxnId="{DC84DE3C-4532-4201-B252-BDA0D58CDB9C}">
      <dgm:prSet/>
      <dgm:spPr/>
      <dgm:t>
        <a:bodyPr/>
        <a:lstStyle/>
        <a:p>
          <a:endParaRPr lang="en-AU"/>
        </a:p>
      </dgm:t>
    </dgm:pt>
    <dgm:pt modelId="{BA706C29-062B-4BBB-BEF3-E668E68E428D}" type="sibTrans" cxnId="{DC84DE3C-4532-4201-B252-BDA0D58CDB9C}">
      <dgm:prSet/>
      <dgm:spPr/>
      <dgm:t>
        <a:bodyPr/>
        <a:lstStyle/>
        <a:p>
          <a:endParaRPr lang="en-AU"/>
        </a:p>
      </dgm:t>
    </dgm:pt>
    <dgm:pt modelId="{0FFAA3D3-1809-4CF3-AA69-4D9E1AF0EAED}">
      <dgm:prSet/>
      <dgm:spPr/>
      <dgm:t>
        <a:bodyPr/>
        <a:lstStyle/>
        <a:p>
          <a:r>
            <a:rPr lang="en-GB">
              <a:hlinkClick xmlns:r="http://schemas.openxmlformats.org/officeDocument/2006/relationships" r:id="rId1"/>
            </a:rPr>
            <a:t>Using Microsoft Cloud App Security controls in Power BI - Power BI | Microsoft Docs</a:t>
          </a:r>
          <a:endParaRPr lang="en-AU"/>
        </a:p>
      </dgm:t>
    </dgm:pt>
    <dgm:pt modelId="{EE06D8C1-1612-477C-9769-D9FC380AF39E}" type="parTrans" cxnId="{40630E65-8A01-4CF0-8EF4-D2B8C64F3DE7}">
      <dgm:prSet/>
      <dgm:spPr/>
      <dgm:t>
        <a:bodyPr/>
        <a:lstStyle/>
        <a:p>
          <a:endParaRPr lang="en-AU"/>
        </a:p>
      </dgm:t>
    </dgm:pt>
    <dgm:pt modelId="{D029BFCE-1EB9-47BC-BD58-A0877CE0FC93}" type="sibTrans" cxnId="{40630E65-8A01-4CF0-8EF4-D2B8C64F3DE7}">
      <dgm:prSet/>
      <dgm:spPr/>
      <dgm:t>
        <a:bodyPr/>
        <a:lstStyle/>
        <a:p>
          <a:endParaRPr lang="en-AU"/>
        </a:p>
      </dgm:t>
    </dgm:pt>
    <dgm:pt modelId="{BB5561B7-944D-4753-88F4-E917E1422052}">
      <dgm:prSet/>
      <dgm:spPr/>
      <dgm:t>
        <a:bodyPr/>
        <a:lstStyle/>
        <a:p>
          <a:r>
            <a:rPr lang="en-GB">
              <a:hlinkClick xmlns:r="http://schemas.openxmlformats.org/officeDocument/2006/relationships" r:id="rId2"/>
            </a:rPr>
            <a:t>Microsoft Information Protection sensitivity labels in Power BI - Power BI | Microsoft Docs</a:t>
          </a:r>
          <a:endParaRPr lang="en-AU"/>
        </a:p>
      </dgm:t>
    </dgm:pt>
    <dgm:pt modelId="{03D6EAC9-24E5-4764-AF53-BA7D50C879B5}" type="parTrans" cxnId="{68C5077D-3DEF-4A2D-947A-F201B17ACA7E}">
      <dgm:prSet/>
      <dgm:spPr/>
      <dgm:t>
        <a:bodyPr/>
        <a:lstStyle/>
        <a:p>
          <a:endParaRPr lang="en-AU"/>
        </a:p>
      </dgm:t>
    </dgm:pt>
    <dgm:pt modelId="{02F8B944-4615-4F67-B64D-E791E4CA7559}" type="sibTrans" cxnId="{68C5077D-3DEF-4A2D-947A-F201B17ACA7E}">
      <dgm:prSet/>
      <dgm:spPr/>
      <dgm:t>
        <a:bodyPr/>
        <a:lstStyle/>
        <a:p>
          <a:endParaRPr lang="en-AU"/>
        </a:p>
      </dgm:t>
    </dgm:pt>
    <dgm:pt modelId="{4306E6D6-96BB-4FE9-BDC8-7973E5BE4D97}">
      <dgm:prSet/>
      <dgm:spPr/>
      <dgm:t>
        <a:bodyPr/>
        <a:lstStyle/>
        <a:p>
          <a:r>
            <a:rPr lang="en-GB">
              <a:hlinkClick xmlns:r="http://schemas.openxmlformats.org/officeDocument/2006/relationships" r:id="rId3"/>
            </a:rPr>
            <a:t>Data protection metrics report - Power BI | Microsoft Docs</a:t>
          </a:r>
          <a:endParaRPr lang="en-AU"/>
        </a:p>
      </dgm:t>
    </dgm:pt>
    <dgm:pt modelId="{26037E11-3B94-4DD6-8895-01AAFCE662B5}" type="parTrans" cxnId="{B46409EE-F80D-40A1-95BD-5C4EDF7F950F}">
      <dgm:prSet/>
      <dgm:spPr/>
      <dgm:t>
        <a:bodyPr/>
        <a:lstStyle/>
        <a:p>
          <a:endParaRPr lang="en-AU"/>
        </a:p>
      </dgm:t>
    </dgm:pt>
    <dgm:pt modelId="{D4BDE9E4-A3FE-411A-8F41-E3EBB5F645E2}" type="sibTrans" cxnId="{B46409EE-F80D-40A1-95BD-5C4EDF7F950F}">
      <dgm:prSet/>
      <dgm:spPr/>
      <dgm:t>
        <a:bodyPr/>
        <a:lstStyle/>
        <a:p>
          <a:endParaRPr lang="en-AU"/>
        </a:p>
      </dgm:t>
    </dgm:pt>
    <dgm:pt modelId="{820E60F7-0337-4B23-9377-02558437224B}">
      <dgm:prSet/>
      <dgm:spPr/>
      <dgm:t>
        <a:bodyPr/>
        <a:lstStyle/>
        <a:p>
          <a:r>
            <a:rPr lang="en-AU">
              <a:hlinkClick xmlns:r="http://schemas.openxmlformats.org/officeDocument/2006/relationships" r:id="rId4"/>
            </a:rPr>
            <a:t>Configure mobile apps with Microsoft Intune - Power BI | Microsoft Docs</a:t>
          </a:r>
          <a:endParaRPr lang="en-AU"/>
        </a:p>
      </dgm:t>
    </dgm:pt>
    <dgm:pt modelId="{C85C5B9B-9EFE-4073-8CA1-5803815C2083}" type="parTrans" cxnId="{5C6260AC-40AD-460E-9365-002A1D4DBD0D}">
      <dgm:prSet/>
      <dgm:spPr/>
      <dgm:t>
        <a:bodyPr/>
        <a:lstStyle/>
        <a:p>
          <a:endParaRPr lang="en-AU"/>
        </a:p>
      </dgm:t>
    </dgm:pt>
    <dgm:pt modelId="{2A70BAF9-8091-4B5C-8D3F-44122F898878}" type="sibTrans" cxnId="{5C6260AC-40AD-460E-9365-002A1D4DBD0D}">
      <dgm:prSet/>
      <dgm:spPr/>
      <dgm:t>
        <a:bodyPr/>
        <a:lstStyle/>
        <a:p>
          <a:endParaRPr lang="en-AU"/>
        </a:p>
      </dgm:t>
    </dgm:pt>
    <dgm:pt modelId="{8958BF07-3145-43DD-AFBD-A3E0E46B01BE}">
      <dgm:prSet/>
      <dgm:spPr/>
      <dgm:t>
        <a:bodyPr/>
        <a:lstStyle/>
        <a:p>
          <a:r>
            <a:rPr lang="en-GB">
              <a:hlinkClick xmlns:r="http://schemas.openxmlformats.org/officeDocument/2006/relationships" r:id="rId5"/>
            </a:rPr>
            <a:t>Tenant settings guidance - Power BI | Microsoft Docs</a:t>
          </a:r>
          <a:endParaRPr lang="en-AU"/>
        </a:p>
      </dgm:t>
    </dgm:pt>
    <dgm:pt modelId="{96141756-E84A-4969-8EE5-8ABE68379C2C}" type="parTrans" cxnId="{86F8706C-0B81-4918-A64A-296B947D6DD4}">
      <dgm:prSet/>
      <dgm:spPr/>
      <dgm:t>
        <a:bodyPr/>
        <a:lstStyle/>
        <a:p>
          <a:endParaRPr lang="en-AU"/>
        </a:p>
      </dgm:t>
    </dgm:pt>
    <dgm:pt modelId="{638FC5B5-89CA-4F03-B367-80A716A94F7B}" type="sibTrans" cxnId="{86F8706C-0B81-4918-A64A-296B947D6DD4}">
      <dgm:prSet/>
      <dgm:spPr/>
      <dgm:t>
        <a:bodyPr/>
        <a:lstStyle/>
        <a:p>
          <a:endParaRPr lang="en-AU"/>
        </a:p>
      </dgm:t>
    </dgm:pt>
    <dgm:pt modelId="{5EFD0BD2-3E6A-44C2-B9E8-D4642B92957A}" type="pres">
      <dgm:prSet presAssocID="{D6C4174D-EF72-4D44-B214-E900550B0337}" presName="linear" presStyleCnt="0">
        <dgm:presLayoutVars>
          <dgm:animLvl val="lvl"/>
          <dgm:resizeHandles val="exact"/>
        </dgm:presLayoutVars>
      </dgm:prSet>
      <dgm:spPr/>
    </dgm:pt>
    <dgm:pt modelId="{777DBBAF-6369-4072-950D-3E2508C1567C}" type="pres">
      <dgm:prSet presAssocID="{8AC3B30E-2B94-4F2E-9199-7FF05BE70975}" presName="parentText" presStyleLbl="node1" presStyleIdx="0" presStyleCnt="4">
        <dgm:presLayoutVars>
          <dgm:chMax val="0"/>
          <dgm:bulletEnabled val="1"/>
        </dgm:presLayoutVars>
      </dgm:prSet>
      <dgm:spPr/>
    </dgm:pt>
    <dgm:pt modelId="{1F025B98-33F4-468C-9A9B-6E127077C33B}" type="pres">
      <dgm:prSet presAssocID="{8AC3B30E-2B94-4F2E-9199-7FF05BE70975}" presName="childText" presStyleLbl="revTx" presStyleIdx="0" presStyleCnt="4">
        <dgm:presLayoutVars>
          <dgm:bulletEnabled val="1"/>
        </dgm:presLayoutVars>
      </dgm:prSet>
      <dgm:spPr/>
    </dgm:pt>
    <dgm:pt modelId="{211C2287-7D28-4AB1-B3B3-EA0E7BB6BFB4}" type="pres">
      <dgm:prSet presAssocID="{008B624E-50E6-4525-82D9-75603C6F2B0D}" presName="parentText" presStyleLbl="node1" presStyleIdx="1" presStyleCnt="4">
        <dgm:presLayoutVars>
          <dgm:chMax val="0"/>
          <dgm:bulletEnabled val="1"/>
        </dgm:presLayoutVars>
      </dgm:prSet>
      <dgm:spPr/>
    </dgm:pt>
    <dgm:pt modelId="{877F2E09-687A-4F76-9350-86E7C78AE885}" type="pres">
      <dgm:prSet presAssocID="{008B624E-50E6-4525-82D9-75603C6F2B0D}" presName="childText" presStyleLbl="revTx" presStyleIdx="1" presStyleCnt="4">
        <dgm:presLayoutVars>
          <dgm:bulletEnabled val="1"/>
        </dgm:presLayoutVars>
      </dgm:prSet>
      <dgm:spPr/>
    </dgm:pt>
    <dgm:pt modelId="{0C26CB86-E582-4E63-AD99-8D7EAD1D1560}" type="pres">
      <dgm:prSet presAssocID="{8B24DCFE-F07D-45B1-821F-DFA55950E8D5}" presName="parentText" presStyleLbl="node1" presStyleIdx="2" presStyleCnt="4">
        <dgm:presLayoutVars>
          <dgm:chMax val="0"/>
          <dgm:bulletEnabled val="1"/>
        </dgm:presLayoutVars>
      </dgm:prSet>
      <dgm:spPr/>
    </dgm:pt>
    <dgm:pt modelId="{0B41D13C-B8D4-483D-986C-181EB9CDF11A}" type="pres">
      <dgm:prSet presAssocID="{8B24DCFE-F07D-45B1-821F-DFA55950E8D5}" presName="childText" presStyleLbl="revTx" presStyleIdx="2" presStyleCnt="4">
        <dgm:presLayoutVars>
          <dgm:bulletEnabled val="1"/>
        </dgm:presLayoutVars>
      </dgm:prSet>
      <dgm:spPr/>
    </dgm:pt>
    <dgm:pt modelId="{34C7E6D9-CB10-47AA-A61A-383C2F1709D9}" type="pres">
      <dgm:prSet presAssocID="{7E422994-EAFF-41DB-90AC-AD85673CC684}" presName="parentText" presStyleLbl="node1" presStyleIdx="3" presStyleCnt="4">
        <dgm:presLayoutVars>
          <dgm:chMax val="0"/>
          <dgm:bulletEnabled val="1"/>
        </dgm:presLayoutVars>
      </dgm:prSet>
      <dgm:spPr/>
    </dgm:pt>
    <dgm:pt modelId="{4D44555F-0200-4795-97C2-B1D12EE6EC79}" type="pres">
      <dgm:prSet presAssocID="{7E422994-EAFF-41DB-90AC-AD85673CC684}" presName="childText" presStyleLbl="revTx" presStyleIdx="3" presStyleCnt="4">
        <dgm:presLayoutVars>
          <dgm:bulletEnabled val="1"/>
        </dgm:presLayoutVars>
      </dgm:prSet>
      <dgm:spPr/>
    </dgm:pt>
  </dgm:ptLst>
  <dgm:cxnLst>
    <dgm:cxn modelId="{DC84DE3C-4532-4201-B252-BDA0D58CDB9C}" srcId="{D6C4174D-EF72-4D44-B214-E900550B0337}" destId="{7E422994-EAFF-41DB-90AC-AD85673CC684}" srcOrd="3" destOrd="0" parTransId="{44DD2872-5235-40FD-8DE4-625BEBC5CB7B}" sibTransId="{BA706C29-062B-4BBB-BEF3-E668E68E428D}"/>
    <dgm:cxn modelId="{323EE147-1FD9-4E24-BD03-071F5F601E0C}" srcId="{D6C4174D-EF72-4D44-B214-E900550B0337}" destId="{8AC3B30E-2B94-4F2E-9199-7FF05BE70975}" srcOrd="0" destOrd="0" parTransId="{C84B433E-8C72-44B1-8548-C728E50D2C5E}" sibTransId="{65AC9ACE-B802-4AC6-A02D-9AD9B0E1C4E0}"/>
    <dgm:cxn modelId="{92159156-45D7-49E7-928D-41A90B8B9A92}" type="presOf" srcId="{3C8BE30D-E27F-42DC-9221-F94F1A833035}" destId="{0B41D13C-B8D4-483D-986C-181EB9CDF11A}" srcOrd="0" destOrd="0" presId="urn:microsoft.com/office/officeart/2005/8/layout/vList2"/>
    <dgm:cxn modelId="{40630E65-8A01-4CF0-8EF4-D2B8C64F3DE7}" srcId="{7E422994-EAFF-41DB-90AC-AD85673CC684}" destId="{0FFAA3D3-1809-4CF3-AA69-4D9E1AF0EAED}" srcOrd="0" destOrd="0" parTransId="{EE06D8C1-1612-477C-9769-D9FC380AF39E}" sibTransId="{D029BFCE-1EB9-47BC-BD58-A0877CE0FC93}"/>
    <dgm:cxn modelId="{86F8706C-0B81-4918-A64A-296B947D6DD4}" srcId="{8AC3B30E-2B94-4F2E-9199-7FF05BE70975}" destId="{8958BF07-3145-43DD-AFBD-A3E0E46B01BE}" srcOrd="0" destOrd="0" parTransId="{96141756-E84A-4969-8EE5-8ABE68379C2C}" sibTransId="{638FC5B5-89CA-4F03-B367-80A716A94F7B}"/>
    <dgm:cxn modelId="{60DC906F-500E-4507-8816-9B0557C616A8}" type="presOf" srcId="{820E60F7-0337-4B23-9377-02558437224B}" destId="{877F2E09-687A-4F76-9350-86E7C78AE885}" srcOrd="0" destOrd="0" presId="urn:microsoft.com/office/officeart/2005/8/layout/vList2"/>
    <dgm:cxn modelId="{66659E70-8445-49E5-8C7E-B29DF97EB591}" type="presOf" srcId="{8AC3B30E-2B94-4F2E-9199-7FF05BE70975}" destId="{777DBBAF-6369-4072-950D-3E2508C1567C}" srcOrd="0" destOrd="0" presId="urn:microsoft.com/office/officeart/2005/8/layout/vList2"/>
    <dgm:cxn modelId="{3A3E8D77-1E84-4098-8A38-38E46981E8FE}" type="presOf" srcId="{BB5561B7-944D-4753-88F4-E917E1422052}" destId="{0B41D13C-B8D4-483D-986C-181EB9CDF11A}" srcOrd="0" destOrd="2" presId="urn:microsoft.com/office/officeart/2005/8/layout/vList2"/>
    <dgm:cxn modelId="{9853CC7C-AAE3-4735-A30C-BBEF78D3088A}" type="presOf" srcId="{267215B6-4CA0-4CE3-B66A-F72DA58A0CB1}" destId="{0B41D13C-B8D4-483D-986C-181EB9CDF11A}" srcOrd="0" destOrd="1" presId="urn:microsoft.com/office/officeart/2005/8/layout/vList2"/>
    <dgm:cxn modelId="{68C5077D-3DEF-4A2D-947A-F201B17ACA7E}" srcId="{8B24DCFE-F07D-45B1-821F-DFA55950E8D5}" destId="{BB5561B7-944D-4753-88F4-E917E1422052}" srcOrd="2" destOrd="0" parTransId="{03D6EAC9-24E5-4764-AF53-BA7D50C879B5}" sibTransId="{02F8B944-4615-4F67-B64D-E791E4CA7559}"/>
    <dgm:cxn modelId="{21E15197-1EEE-451B-87E4-48ABB0F443D7}" type="presOf" srcId="{8958BF07-3145-43DD-AFBD-A3E0E46B01BE}" destId="{1F025B98-33F4-468C-9A9B-6E127077C33B}" srcOrd="0" destOrd="0" presId="urn:microsoft.com/office/officeart/2005/8/layout/vList2"/>
    <dgm:cxn modelId="{F2ACFFA2-6C9D-4B2C-88E1-1FC2EAE33730}" type="presOf" srcId="{4306E6D6-96BB-4FE9-BDC8-7973E5BE4D97}" destId="{0B41D13C-B8D4-483D-986C-181EB9CDF11A}" srcOrd="0" destOrd="3" presId="urn:microsoft.com/office/officeart/2005/8/layout/vList2"/>
    <dgm:cxn modelId="{5C6260AC-40AD-460E-9365-002A1D4DBD0D}" srcId="{008B624E-50E6-4525-82D9-75603C6F2B0D}" destId="{820E60F7-0337-4B23-9377-02558437224B}" srcOrd="0" destOrd="0" parTransId="{C85C5B9B-9EFE-4073-8CA1-5803815C2083}" sibTransId="{2A70BAF9-8091-4B5C-8D3F-44122F898878}"/>
    <dgm:cxn modelId="{8CCF0AAF-93DF-4D43-9990-2119ADC7191F}" srcId="{D6C4174D-EF72-4D44-B214-E900550B0337}" destId="{8B24DCFE-F07D-45B1-821F-DFA55950E8D5}" srcOrd="2" destOrd="0" parTransId="{8E19BE87-4E83-476C-B95B-49E9CD01575D}" sibTransId="{A498BBF1-CF41-4C9B-8CB9-C19D82FDC30E}"/>
    <dgm:cxn modelId="{9B1ABCC6-E42C-494D-9975-D54992239F96}" type="presOf" srcId="{7E422994-EAFF-41DB-90AC-AD85673CC684}" destId="{34C7E6D9-CB10-47AA-A61A-383C2F1709D9}" srcOrd="0" destOrd="0" presId="urn:microsoft.com/office/officeart/2005/8/layout/vList2"/>
    <dgm:cxn modelId="{9C323BD1-5CA6-4E90-89E0-53E37FEA3761}" srcId="{8B24DCFE-F07D-45B1-821F-DFA55950E8D5}" destId="{267215B6-4CA0-4CE3-B66A-F72DA58A0CB1}" srcOrd="1" destOrd="0" parTransId="{99C57313-52C9-4366-98E8-60FDC893686A}" sibTransId="{F15F517E-DA72-4941-9B16-E9F84B6890B1}"/>
    <dgm:cxn modelId="{861F41D9-81B0-4CED-BF9A-BA7A3E4F9BAC}" srcId="{8B24DCFE-F07D-45B1-821F-DFA55950E8D5}" destId="{3C8BE30D-E27F-42DC-9221-F94F1A833035}" srcOrd="0" destOrd="0" parTransId="{57B5E3CB-8B01-4D69-9C76-E31892EF585B}" sibTransId="{7655B8FB-F9DD-4AFE-B1A3-25A39FB8B618}"/>
    <dgm:cxn modelId="{DBB0E4E0-8B9A-484D-B874-F3CE2A7AA34D}" type="presOf" srcId="{008B624E-50E6-4525-82D9-75603C6F2B0D}" destId="{211C2287-7D28-4AB1-B3B3-EA0E7BB6BFB4}" srcOrd="0" destOrd="0" presId="urn:microsoft.com/office/officeart/2005/8/layout/vList2"/>
    <dgm:cxn modelId="{C4C500E7-4723-4FB4-8088-391FA5919BD7}" srcId="{D6C4174D-EF72-4D44-B214-E900550B0337}" destId="{008B624E-50E6-4525-82D9-75603C6F2B0D}" srcOrd="1" destOrd="0" parTransId="{D2DC4C93-9DE3-4790-A1A5-6CBAD4D9E762}" sibTransId="{A46B235A-49E8-48EC-8E50-4D3944EE5AAF}"/>
    <dgm:cxn modelId="{D6403EED-9B58-45D1-ACCC-55330B632A3F}" type="presOf" srcId="{D6C4174D-EF72-4D44-B214-E900550B0337}" destId="{5EFD0BD2-3E6A-44C2-B9E8-D4642B92957A}" srcOrd="0" destOrd="0" presId="urn:microsoft.com/office/officeart/2005/8/layout/vList2"/>
    <dgm:cxn modelId="{B46409EE-F80D-40A1-95BD-5C4EDF7F950F}" srcId="{8B24DCFE-F07D-45B1-821F-DFA55950E8D5}" destId="{4306E6D6-96BB-4FE9-BDC8-7973E5BE4D97}" srcOrd="3" destOrd="0" parTransId="{26037E11-3B94-4DD6-8895-01AAFCE662B5}" sibTransId="{D4BDE9E4-A3FE-411A-8F41-E3EBB5F645E2}"/>
    <dgm:cxn modelId="{5C85D9EE-EC6C-41BC-983E-4A6F0BAAC210}" type="presOf" srcId="{0FFAA3D3-1809-4CF3-AA69-4D9E1AF0EAED}" destId="{4D44555F-0200-4795-97C2-B1D12EE6EC79}" srcOrd="0" destOrd="0" presId="urn:microsoft.com/office/officeart/2005/8/layout/vList2"/>
    <dgm:cxn modelId="{210E04F9-D713-4F89-9961-F3F54BA2EDEE}" type="presOf" srcId="{8B24DCFE-F07D-45B1-821F-DFA55950E8D5}" destId="{0C26CB86-E582-4E63-AD99-8D7EAD1D1560}" srcOrd="0" destOrd="0" presId="urn:microsoft.com/office/officeart/2005/8/layout/vList2"/>
    <dgm:cxn modelId="{1CE7AA0A-400E-440A-B6F4-EE16AAD1E290}" type="presParOf" srcId="{5EFD0BD2-3E6A-44C2-B9E8-D4642B92957A}" destId="{777DBBAF-6369-4072-950D-3E2508C1567C}" srcOrd="0" destOrd="0" presId="urn:microsoft.com/office/officeart/2005/8/layout/vList2"/>
    <dgm:cxn modelId="{90B99A76-09AC-4AAA-A1C8-315B395E5DF7}" type="presParOf" srcId="{5EFD0BD2-3E6A-44C2-B9E8-D4642B92957A}" destId="{1F025B98-33F4-468C-9A9B-6E127077C33B}" srcOrd="1" destOrd="0" presId="urn:microsoft.com/office/officeart/2005/8/layout/vList2"/>
    <dgm:cxn modelId="{BE8F1FCB-7037-42A3-BEC9-EE0C105C8D57}" type="presParOf" srcId="{5EFD0BD2-3E6A-44C2-B9E8-D4642B92957A}" destId="{211C2287-7D28-4AB1-B3B3-EA0E7BB6BFB4}" srcOrd="2" destOrd="0" presId="urn:microsoft.com/office/officeart/2005/8/layout/vList2"/>
    <dgm:cxn modelId="{D8710F81-6943-4D64-9980-F1AFF4664DEA}" type="presParOf" srcId="{5EFD0BD2-3E6A-44C2-B9E8-D4642B92957A}" destId="{877F2E09-687A-4F76-9350-86E7C78AE885}" srcOrd="3" destOrd="0" presId="urn:microsoft.com/office/officeart/2005/8/layout/vList2"/>
    <dgm:cxn modelId="{EB0497BA-8201-44F8-A09B-AF2565EF608F}" type="presParOf" srcId="{5EFD0BD2-3E6A-44C2-B9E8-D4642B92957A}" destId="{0C26CB86-E582-4E63-AD99-8D7EAD1D1560}" srcOrd="4" destOrd="0" presId="urn:microsoft.com/office/officeart/2005/8/layout/vList2"/>
    <dgm:cxn modelId="{51C16F69-8E57-41DA-A9E0-45E221E1FE6F}" type="presParOf" srcId="{5EFD0BD2-3E6A-44C2-B9E8-D4642B92957A}" destId="{0B41D13C-B8D4-483D-986C-181EB9CDF11A}" srcOrd="5" destOrd="0" presId="urn:microsoft.com/office/officeart/2005/8/layout/vList2"/>
    <dgm:cxn modelId="{89CF8B7D-9899-45FA-B851-C3BBE7F295EA}" type="presParOf" srcId="{5EFD0BD2-3E6A-44C2-B9E8-D4642B92957A}" destId="{34C7E6D9-CB10-47AA-A61A-383C2F1709D9}" srcOrd="6" destOrd="0" presId="urn:microsoft.com/office/officeart/2005/8/layout/vList2"/>
    <dgm:cxn modelId="{A4AF3EC5-24E3-41CE-A36E-B2030F0A0F2C}" type="presParOf" srcId="{5EFD0BD2-3E6A-44C2-B9E8-D4642B92957A}" destId="{4D44555F-0200-4795-97C2-B1D12EE6EC79}"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6C4174D-EF72-4D44-B214-E900550B033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U"/>
        </a:p>
      </dgm:t>
    </dgm:pt>
    <dgm:pt modelId="{E289ABAE-8AD7-43E0-AC5D-76E2F213CF5D}">
      <dgm:prSet/>
      <dgm:spPr/>
      <dgm:t>
        <a:bodyPr/>
        <a:lstStyle/>
        <a:p>
          <a:r>
            <a:rPr lang="en-GB" baseline="0"/>
            <a:t>Enable content certification on the Power BI Tenant</a:t>
          </a:r>
          <a:endParaRPr lang="en-AU"/>
        </a:p>
      </dgm:t>
    </dgm:pt>
    <dgm:pt modelId="{33928959-81C5-4AE9-8036-2CDFBEBD7973}" type="parTrans" cxnId="{A7AB6296-4BF6-475C-8EAE-EB8BD4992AC3}">
      <dgm:prSet/>
      <dgm:spPr/>
      <dgm:t>
        <a:bodyPr/>
        <a:lstStyle/>
        <a:p>
          <a:endParaRPr lang="en-AU"/>
        </a:p>
      </dgm:t>
    </dgm:pt>
    <dgm:pt modelId="{06C9CC7C-73EE-49E9-9C0A-E3ABCD29F8CC}" type="sibTrans" cxnId="{A7AB6296-4BF6-475C-8EAE-EB8BD4992AC3}">
      <dgm:prSet/>
      <dgm:spPr/>
      <dgm:t>
        <a:bodyPr/>
        <a:lstStyle/>
        <a:p>
          <a:endParaRPr lang="en-AU"/>
        </a:p>
      </dgm:t>
    </dgm:pt>
    <dgm:pt modelId="{493204F8-6A31-4828-9CEB-E0979D9BDA3E}">
      <dgm:prSet/>
      <dgm:spPr/>
      <dgm:t>
        <a:bodyPr/>
        <a:lstStyle/>
        <a:p>
          <a:r>
            <a:rPr lang="en-GB" baseline="0"/>
            <a:t>Identify Client Certification Team in client organisation</a:t>
          </a:r>
          <a:endParaRPr lang="en-AU"/>
        </a:p>
      </dgm:t>
    </dgm:pt>
    <dgm:pt modelId="{9E152997-9C2D-4673-8425-1046E80EB083}" type="parTrans" cxnId="{A1F042E5-9A8A-421B-ADCF-F225040D8FFC}">
      <dgm:prSet/>
      <dgm:spPr/>
      <dgm:t>
        <a:bodyPr/>
        <a:lstStyle/>
        <a:p>
          <a:endParaRPr lang="en-AU"/>
        </a:p>
      </dgm:t>
    </dgm:pt>
    <dgm:pt modelId="{BD9AC315-44D7-44DE-A62B-3F6F44D48EA3}" type="sibTrans" cxnId="{A1F042E5-9A8A-421B-ADCF-F225040D8FFC}">
      <dgm:prSet/>
      <dgm:spPr/>
      <dgm:t>
        <a:bodyPr/>
        <a:lstStyle/>
        <a:p>
          <a:endParaRPr lang="en-AU"/>
        </a:p>
      </dgm:t>
    </dgm:pt>
    <dgm:pt modelId="{53CA9CCA-DB85-4E4C-8EA2-EDB65692EF99}">
      <dgm:prSet/>
      <dgm:spPr/>
      <dgm:t>
        <a:bodyPr/>
        <a:lstStyle/>
        <a:p>
          <a:r>
            <a:rPr lang="en-GB" baseline="0"/>
            <a:t>Create certification process and set up web page to present certification process instructions </a:t>
          </a:r>
          <a:endParaRPr lang="en-AU"/>
        </a:p>
      </dgm:t>
    </dgm:pt>
    <dgm:pt modelId="{0808B527-9631-4EC5-819B-D2B6451A66F7}" type="parTrans" cxnId="{483791BB-0872-44A5-A7E4-39F706981F1D}">
      <dgm:prSet/>
      <dgm:spPr/>
      <dgm:t>
        <a:bodyPr/>
        <a:lstStyle/>
        <a:p>
          <a:endParaRPr lang="en-AU"/>
        </a:p>
      </dgm:t>
    </dgm:pt>
    <dgm:pt modelId="{D5D216F3-FF00-4D24-8CCC-2808084248E6}" type="sibTrans" cxnId="{483791BB-0872-44A5-A7E4-39F706981F1D}">
      <dgm:prSet/>
      <dgm:spPr/>
      <dgm:t>
        <a:bodyPr/>
        <a:lstStyle/>
        <a:p>
          <a:endParaRPr lang="en-AU"/>
        </a:p>
      </dgm:t>
    </dgm:pt>
    <dgm:pt modelId="{BF8771B8-4FD3-4CBD-B5DE-7EC1EF01F7D5}">
      <dgm:prSet/>
      <dgm:spPr/>
      <dgm:t>
        <a:bodyPr/>
        <a:lstStyle/>
        <a:p>
          <a:r>
            <a:rPr lang="en-GB" baseline="0"/>
            <a:t>Update Power BI tenant setting to allow certification and present certification instructions</a:t>
          </a:r>
          <a:endParaRPr lang="en-AU"/>
        </a:p>
      </dgm:t>
    </dgm:pt>
    <dgm:pt modelId="{A6D0FCBC-E747-460B-B2E7-9EED153DB222}" type="parTrans" cxnId="{DFB74E14-9FDC-46F7-B027-F9330142E99F}">
      <dgm:prSet/>
      <dgm:spPr/>
      <dgm:t>
        <a:bodyPr/>
        <a:lstStyle/>
        <a:p>
          <a:endParaRPr lang="en-AU"/>
        </a:p>
      </dgm:t>
    </dgm:pt>
    <dgm:pt modelId="{605392DF-6E2A-40C6-B379-C183D514625A}" type="sibTrans" cxnId="{DFB74E14-9FDC-46F7-B027-F9330142E99F}">
      <dgm:prSet/>
      <dgm:spPr/>
      <dgm:t>
        <a:bodyPr/>
        <a:lstStyle/>
        <a:p>
          <a:endParaRPr lang="en-AU"/>
        </a:p>
      </dgm:t>
    </dgm:pt>
    <dgm:pt modelId="{DB128832-9D30-46C1-8155-F1E26388DAAB}">
      <dgm:prSet/>
      <dgm:spPr/>
      <dgm:t>
        <a:bodyPr/>
        <a:lstStyle/>
        <a:p>
          <a:r>
            <a:rPr lang="en-GB" baseline="0">
              <a:hlinkClick xmlns:r="http://schemas.openxmlformats.org/officeDocument/2006/relationships" r:id="rId1"/>
            </a:rPr>
            <a:t>https://docs.microsoft.com/en-us/power-bi/admin/service-admin-setup-certification#set-up-certification</a:t>
          </a:r>
          <a:endParaRPr lang="en-AU"/>
        </a:p>
      </dgm:t>
    </dgm:pt>
    <dgm:pt modelId="{CC828A46-6BDA-4A29-96C2-2E55626D65E4}" type="parTrans" cxnId="{255DCD02-ACE2-4DFB-9E73-F21323B82AFC}">
      <dgm:prSet/>
      <dgm:spPr/>
      <dgm:t>
        <a:bodyPr/>
        <a:lstStyle/>
        <a:p>
          <a:endParaRPr lang="en-AU"/>
        </a:p>
      </dgm:t>
    </dgm:pt>
    <dgm:pt modelId="{D338E7A2-D3CA-473F-A3A7-362496D15157}" type="sibTrans" cxnId="{255DCD02-ACE2-4DFB-9E73-F21323B82AFC}">
      <dgm:prSet/>
      <dgm:spPr/>
      <dgm:t>
        <a:bodyPr/>
        <a:lstStyle/>
        <a:p>
          <a:endParaRPr lang="en-AU"/>
        </a:p>
      </dgm:t>
    </dgm:pt>
    <dgm:pt modelId="{66C64D2C-DA01-40ED-9096-E86530352B1C}">
      <dgm:prSet/>
      <dgm:spPr/>
      <dgm:t>
        <a:bodyPr/>
        <a:lstStyle/>
        <a:p>
          <a:r>
            <a:rPr lang="en-AU"/>
            <a:t>Power BI Enhanced Telemetry &amp; Usage (Feature Extension)</a:t>
          </a:r>
        </a:p>
      </dgm:t>
    </dgm:pt>
    <dgm:pt modelId="{9490B70E-EF83-41F9-A42D-EDDAF42D1474}" type="parTrans" cxnId="{FB26C37D-0F63-4F98-8FBE-08A86CBFCABE}">
      <dgm:prSet/>
      <dgm:spPr/>
      <dgm:t>
        <a:bodyPr/>
        <a:lstStyle/>
        <a:p>
          <a:endParaRPr lang="en-AU"/>
        </a:p>
      </dgm:t>
    </dgm:pt>
    <dgm:pt modelId="{4DCBAA7F-6FFF-46B1-A5C2-1120744743C0}" type="sibTrans" cxnId="{FB26C37D-0F63-4F98-8FBE-08A86CBFCABE}">
      <dgm:prSet/>
      <dgm:spPr/>
      <dgm:t>
        <a:bodyPr/>
        <a:lstStyle/>
        <a:p>
          <a:endParaRPr lang="en-AU"/>
        </a:p>
      </dgm:t>
    </dgm:pt>
    <dgm:pt modelId="{5B1FB5C3-630A-4875-8054-FE948839330A}">
      <dgm:prSet/>
      <dgm:spPr/>
      <dgm:t>
        <a:bodyPr/>
        <a:lstStyle/>
        <a:p>
          <a:r>
            <a:rPr lang="en-AU"/>
            <a:t>See </a:t>
          </a:r>
          <a:r>
            <a:rPr lang="en-GB">
              <a:hlinkClick xmlns:r="http://schemas.openxmlformats.org/officeDocument/2006/relationships" r:id="rId2" action="ppaction://hlinksldjump"/>
            </a:rPr>
            <a:t>Power BI – Enhanced Telemetry &amp; Usage</a:t>
          </a:r>
          <a:endParaRPr lang="en-AU"/>
        </a:p>
      </dgm:t>
    </dgm:pt>
    <dgm:pt modelId="{891F07A4-94EE-4538-AE16-545D5931E08D}" type="parTrans" cxnId="{BED33E48-FA39-4BD6-AD63-04119EF59636}">
      <dgm:prSet/>
      <dgm:spPr/>
      <dgm:t>
        <a:bodyPr/>
        <a:lstStyle/>
        <a:p>
          <a:endParaRPr lang="en-AU"/>
        </a:p>
      </dgm:t>
    </dgm:pt>
    <dgm:pt modelId="{11D26BEB-EF32-4E46-A5E2-48DAC0050E7E}" type="sibTrans" cxnId="{BED33E48-FA39-4BD6-AD63-04119EF59636}">
      <dgm:prSet/>
      <dgm:spPr/>
      <dgm:t>
        <a:bodyPr/>
        <a:lstStyle/>
        <a:p>
          <a:endParaRPr lang="en-AU"/>
        </a:p>
      </dgm:t>
    </dgm:pt>
    <dgm:pt modelId="{41D7E235-5C76-4CB6-B821-3FB1CE13753D}">
      <dgm:prSet/>
      <dgm:spPr/>
      <dgm:t>
        <a:bodyPr/>
        <a:lstStyle/>
        <a:p>
          <a:r>
            <a:rPr lang="en-AU"/>
            <a:t>Power BI Auditing (Feature Extension)</a:t>
          </a:r>
        </a:p>
      </dgm:t>
    </dgm:pt>
    <dgm:pt modelId="{5B0E2056-8AF6-4811-A325-F616FD510229}" type="parTrans" cxnId="{D7E645E7-597C-4C7C-A2AB-EC9BA263EBF1}">
      <dgm:prSet/>
      <dgm:spPr/>
      <dgm:t>
        <a:bodyPr/>
        <a:lstStyle/>
        <a:p>
          <a:endParaRPr lang="en-AU"/>
        </a:p>
      </dgm:t>
    </dgm:pt>
    <dgm:pt modelId="{9D85E13C-C6CF-4D26-9076-C96D6D3DE483}" type="sibTrans" cxnId="{D7E645E7-597C-4C7C-A2AB-EC9BA263EBF1}">
      <dgm:prSet/>
      <dgm:spPr/>
      <dgm:t>
        <a:bodyPr/>
        <a:lstStyle/>
        <a:p>
          <a:endParaRPr lang="en-AU"/>
        </a:p>
      </dgm:t>
    </dgm:pt>
    <dgm:pt modelId="{8FA679DC-07F5-49A1-9D7A-903CE1149B8B}">
      <dgm:prSet/>
      <dgm:spPr/>
      <dgm:t>
        <a:bodyPr/>
        <a:lstStyle/>
        <a:p>
          <a:r>
            <a:rPr lang="en-AU"/>
            <a:t>See slide </a:t>
          </a:r>
          <a:r>
            <a:rPr lang="en-AU">
              <a:hlinkClick xmlns:r="http://schemas.openxmlformats.org/officeDocument/2006/relationships" r:id="rId3" action="ppaction://hlinksldjump"/>
            </a:rPr>
            <a:t>Power BI – Auditing Extension </a:t>
          </a:r>
          <a:endParaRPr lang="en-AU"/>
        </a:p>
      </dgm:t>
    </dgm:pt>
    <dgm:pt modelId="{8693B454-F3E9-49C1-927F-CFFFC6990364}" type="parTrans" cxnId="{B8AABA13-C378-4DF4-B2F0-B13635659B51}">
      <dgm:prSet/>
      <dgm:spPr/>
      <dgm:t>
        <a:bodyPr/>
        <a:lstStyle/>
        <a:p>
          <a:endParaRPr lang="en-AU"/>
        </a:p>
      </dgm:t>
    </dgm:pt>
    <dgm:pt modelId="{89D80FCA-40B2-4A33-8546-18EB3004322C}" type="sibTrans" cxnId="{B8AABA13-C378-4DF4-B2F0-B13635659B51}">
      <dgm:prSet/>
      <dgm:spPr/>
      <dgm:t>
        <a:bodyPr/>
        <a:lstStyle/>
        <a:p>
          <a:endParaRPr lang="en-AU"/>
        </a:p>
      </dgm:t>
    </dgm:pt>
    <dgm:pt modelId="{09CE073A-ADC8-4CCF-B27A-E55F150C5328}">
      <dgm:prSet/>
      <dgm:spPr/>
      <dgm:t>
        <a:bodyPr/>
        <a:lstStyle/>
        <a:p>
          <a:r>
            <a:rPr lang="en-AU"/>
            <a:t>Power BI Automation &amp; Workflows (Feature Extension)</a:t>
          </a:r>
        </a:p>
      </dgm:t>
    </dgm:pt>
    <dgm:pt modelId="{B2318B22-153A-48CD-B134-9E4AB2A23E0F}" type="parTrans" cxnId="{EA3257B1-2612-414A-8EE7-2A95C40F870F}">
      <dgm:prSet/>
      <dgm:spPr/>
      <dgm:t>
        <a:bodyPr/>
        <a:lstStyle/>
        <a:p>
          <a:endParaRPr lang="en-AU"/>
        </a:p>
      </dgm:t>
    </dgm:pt>
    <dgm:pt modelId="{ED60A21D-3145-4090-8241-9B04F2FD84AE}" type="sibTrans" cxnId="{EA3257B1-2612-414A-8EE7-2A95C40F870F}">
      <dgm:prSet/>
      <dgm:spPr/>
      <dgm:t>
        <a:bodyPr/>
        <a:lstStyle/>
        <a:p>
          <a:endParaRPr lang="en-AU"/>
        </a:p>
      </dgm:t>
    </dgm:pt>
    <dgm:pt modelId="{D05B47A9-4B7D-4D3A-A664-DED0CDC14679}">
      <dgm:prSet/>
      <dgm:spPr/>
      <dgm:t>
        <a:bodyPr/>
        <a:lstStyle/>
        <a:p>
          <a:r>
            <a:rPr lang="en-AU"/>
            <a:t>See slide </a:t>
          </a:r>
          <a:r>
            <a:rPr lang="en-AU">
              <a:hlinkClick xmlns:r="http://schemas.openxmlformats.org/officeDocument/2006/relationships" r:id="rId4" action="ppaction://hlinksldjump"/>
            </a:rPr>
            <a:t>Power BI Automation: Alerts </a:t>
          </a:r>
          <a:r>
            <a:rPr lang="en-AU"/>
            <a:t>&amp; </a:t>
          </a:r>
          <a:r>
            <a:rPr lang="en-GB">
              <a:hlinkClick xmlns:r="http://schemas.openxmlformats.org/officeDocument/2006/relationships" r:id="rId5" action="ppaction://hlinksldjump"/>
            </a:rPr>
            <a:t>Power BI Automation: Workspace Creation </a:t>
          </a:r>
          <a:endParaRPr lang="en-AU"/>
        </a:p>
      </dgm:t>
    </dgm:pt>
    <dgm:pt modelId="{6FF7BF82-C9E1-4DDC-A9E4-F4982CCC54DB}" type="parTrans" cxnId="{8945F9FC-B371-4F52-931A-D1B3714C0C2D}">
      <dgm:prSet/>
      <dgm:spPr/>
      <dgm:t>
        <a:bodyPr/>
        <a:lstStyle/>
        <a:p>
          <a:endParaRPr lang="en-AU"/>
        </a:p>
      </dgm:t>
    </dgm:pt>
    <dgm:pt modelId="{772C89B8-8596-4415-ACB3-E90EB325F253}" type="sibTrans" cxnId="{8945F9FC-B371-4F52-931A-D1B3714C0C2D}">
      <dgm:prSet/>
      <dgm:spPr/>
      <dgm:t>
        <a:bodyPr/>
        <a:lstStyle/>
        <a:p>
          <a:endParaRPr lang="en-AU"/>
        </a:p>
      </dgm:t>
    </dgm:pt>
    <dgm:pt modelId="{5EFD0BD2-3E6A-44C2-B9E8-D4642B92957A}" type="pres">
      <dgm:prSet presAssocID="{D6C4174D-EF72-4D44-B214-E900550B0337}" presName="linear" presStyleCnt="0">
        <dgm:presLayoutVars>
          <dgm:animLvl val="lvl"/>
          <dgm:resizeHandles val="exact"/>
        </dgm:presLayoutVars>
      </dgm:prSet>
      <dgm:spPr/>
    </dgm:pt>
    <dgm:pt modelId="{8E182662-CCCF-4CC2-998A-9E772AAA8E6E}" type="pres">
      <dgm:prSet presAssocID="{E289ABAE-8AD7-43E0-AC5D-76E2F213CF5D}" presName="parentText" presStyleLbl="node1" presStyleIdx="0" presStyleCnt="4">
        <dgm:presLayoutVars>
          <dgm:chMax val="0"/>
          <dgm:bulletEnabled val="1"/>
        </dgm:presLayoutVars>
      </dgm:prSet>
      <dgm:spPr/>
    </dgm:pt>
    <dgm:pt modelId="{548BFCA3-27B9-4624-90A7-5AF88C8D2649}" type="pres">
      <dgm:prSet presAssocID="{E289ABAE-8AD7-43E0-AC5D-76E2F213CF5D}" presName="childText" presStyleLbl="revTx" presStyleIdx="0" presStyleCnt="4">
        <dgm:presLayoutVars>
          <dgm:bulletEnabled val="1"/>
        </dgm:presLayoutVars>
      </dgm:prSet>
      <dgm:spPr/>
    </dgm:pt>
    <dgm:pt modelId="{B4E27D15-649B-43B0-9E8F-981EB365F5FF}" type="pres">
      <dgm:prSet presAssocID="{66C64D2C-DA01-40ED-9096-E86530352B1C}" presName="parentText" presStyleLbl="node1" presStyleIdx="1" presStyleCnt="4">
        <dgm:presLayoutVars>
          <dgm:chMax val="0"/>
          <dgm:bulletEnabled val="1"/>
        </dgm:presLayoutVars>
      </dgm:prSet>
      <dgm:spPr/>
    </dgm:pt>
    <dgm:pt modelId="{B83BFD00-50B1-4986-BA2D-6DF57574B620}" type="pres">
      <dgm:prSet presAssocID="{66C64D2C-DA01-40ED-9096-E86530352B1C}" presName="childText" presStyleLbl="revTx" presStyleIdx="1" presStyleCnt="4">
        <dgm:presLayoutVars>
          <dgm:bulletEnabled val="1"/>
        </dgm:presLayoutVars>
      </dgm:prSet>
      <dgm:spPr/>
    </dgm:pt>
    <dgm:pt modelId="{4A71B98C-12D8-4595-BF25-2A21BDCE5F08}" type="pres">
      <dgm:prSet presAssocID="{41D7E235-5C76-4CB6-B821-3FB1CE13753D}" presName="parentText" presStyleLbl="node1" presStyleIdx="2" presStyleCnt="4">
        <dgm:presLayoutVars>
          <dgm:chMax val="0"/>
          <dgm:bulletEnabled val="1"/>
        </dgm:presLayoutVars>
      </dgm:prSet>
      <dgm:spPr/>
    </dgm:pt>
    <dgm:pt modelId="{8B5FE216-C3D9-4423-9248-6914FD7E4A0C}" type="pres">
      <dgm:prSet presAssocID="{41D7E235-5C76-4CB6-B821-3FB1CE13753D}" presName="childText" presStyleLbl="revTx" presStyleIdx="2" presStyleCnt="4">
        <dgm:presLayoutVars>
          <dgm:bulletEnabled val="1"/>
        </dgm:presLayoutVars>
      </dgm:prSet>
      <dgm:spPr/>
    </dgm:pt>
    <dgm:pt modelId="{3E749A34-1465-4112-AEB1-DD988DD043B0}" type="pres">
      <dgm:prSet presAssocID="{09CE073A-ADC8-4CCF-B27A-E55F150C5328}" presName="parentText" presStyleLbl="node1" presStyleIdx="3" presStyleCnt="4">
        <dgm:presLayoutVars>
          <dgm:chMax val="0"/>
          <dgm:bulletEnabled val="1"/>
        </dgm:presLayoutVars>
      </dgm:prSet>
      <dgm:spPr/>
    </dgm:pt>
    <dgm:pt modelId="{7ACEF21A-02F2-44E1-82C9-B584E6A1C87D}" type="pres">
      <dgm:prSet presAssocID="{09CE073A-ADC8-4CCF-B27A-E55F150C5328}" presName="childText" presStyleLbl="revTx" presStyleIdx="3" presStyleCnt="4">
        <dgm:presLayoutVars>
          <dgm:bulletEnabled val="1"/>
        </dgm:presLayoutVars>
      </dgm:prSet>
      <dgm:spPr/>
    </dgm:pt>
  </dgm:ptLst>
  <dgm:cxnLst>
    <dgm:cxn modelId="{255DCD02-ACE2-4DFB-9E73-F21323B82AFC}" srcId="{BF8771B8-4FD3-4CBD-B5DE-7EC1EF01F7D5}" destId="{DB128832-9D30-46C1-8155-F1E26388DAAB}" srcOrd="0" destOrd="0" parTransId="{CC828A46-6BDA-4A29-96C2-2E55626D65E4}" sibTransId="{D338E7A2-D3CA-473F-A3A7-362496D15157}"/>
    <dgm:cxn modelId="{B8AABA13-C378-4DF4-B2F0-B13635659B51}" srcId="{41D7E235-5C76-4CB6-B821-3FB1CE13753D}" destId="{8FA679DC-07F5-49A1-9D7A-903CE1149B8B}" srcOrd="0" destOrd="0" parTransId="{8693B454-F3E9-49C1-927F-CFFFC6990364}" sibTransId="{89D80FCA-40B2-4A33-8546-18EB3004322C}"/>
    <dgm:cxn modelId="{DFB74E14-9FDC-46F7-B027-F9330142E99F}" srcId="{E289ABAE-8AD7-43E0-AC5D-76E2F213CF5D}" destId="{BF8771B8-4FD3-4CBD-B5DE-7EC1EF01F7D5}" srcOrd="2" destOrd="0" parTransId="{A6D0FCBC-E747-460B-B2E7-9EED153DB222}" sibTransId="{605392DF-6E2A-40C6-B379-C183D514625A}"/>
    <dgm:cxn modelId="{9C3A1116-6076-43C0-9CB6-A26ED539CFD0}" type="presOf" srcId="{BF8771B8-4FD3-4CBD-B5DE-7EC1EF01F7D5}" destId="{548BFCA3-27B9-4624-90A7-5AF88C8D2649}" srcOrd="0" destOrd="2" presId="urn:microsoft.com/office/officeart/2005/8/layout/vList2"/>
    <dgm:cxn modelId="{EBFD2740-08A4-43D7-B40B-7BEB71E8BC18}" type="presOf" srcId="{D05B47A9-4B7D-4D3A-A664-DED0CDC14679}" destId="{7ACEF21A-02F2-44E1-82C9-B584E6A1C87D}" srcOrd="0" destOrd="0" presId="urn:microsoft.com/office/officeart/2005/8/layout/vList2"/>
    <dgm:cxn modelId="{BED33E48-FA39-4BD6-AD63-04119EF59636}" srcId="{66C64D2C-DA01-40ED-9096-E86530352B1C}" destId="{5B1FB5C3-630A-4875-8054-FE948839330A}" srcOrd="0" destOrd="0" parTransId="{891F07A4-94EE-4538-AE16-545D5931E08D}" sibTransId="{11D26BEB-EF32-4E46-A5E2-48DAC0050E7E}"/>
    <dgm:cxn modelId="{B5677A58-8D71-4338-9810-7187BF233908}" type="presOf" srcId="{5B1FB5C3-630A-4875-8054-FE948839330A}" destId="{B83BFD00-50B1-4986-BA2D-6DF57574B620}" srcOrd="0" destOrd="0" presId="urn:microsoft.com/office/officeart/2005/8/layout/vList2"/>
    <dgm:cxn modelId="{A18A1E60-E874-441A-9EA9-7D80313EEB2F}" type="presOf" srcId="{66C64D2C-DA01-40ED-9096-E86530352B1C}" destId="{B4E27D15-649B-43B0-9E8F-981EB365F5FF}" srcOrd="0" destOrd="0" presId="urn:microsoft.com/office/officeart/2005/8/layout/vList2"/>
    <dgm:cxn modelId="{D8B47860-0862-4687-9C29-52A607A5C0C2}" type="presOf" srcId="{493204F8-6A31-4828-9CEB-E0979D9BDA3E}" destId="{548BFCA3-27B9-4624-90A7-5AF88C8D2649}" srcOrd="0" destOrd="0" presId="urn:microsoft.com/office/officeart/2005/8/layout/vList2"/>
    <dgm:cxn modelId="{FB26C37D-0F63-4F98-8FBE-08A86CBFCABE}" srcId="{D6C4174D-EF72-4D44-B214-E900550B0337}" destId="{66C64D2C-DA01-40ED-9096-E86530352B1C}" srcOrd="1" destOrd="0" parTransId="{9490B70E-EF83-41F9-A42D-EDDAF42D1474}" sibTransId="{4DCBAA7F-6FFF-46B1-A5C2-1120744743C0}"/>
    <dgm:cxn modelId="{5B4AAB7F-BAC2-490E-B6BF-9DDE4DE708F9}" type="presOf" srcId="{53CA9CCA-DB85-4E4C-8EA2-EDB65692EF99}" destId="{548BFCA3-27B9-4624-90A7-5AF88C8D2649}" srcOrd="0" destOrd="1" presId="urn:microsoft.com/office/officeart/2005/8/layout/vList2"/>
    <dgm:cxn modelId="{A7AB6296-4BF6-475C-8EAE-EB8BD4992AC3}" srcId="{D6C4174D-EF72-4D44-B214-E900550B0337}" destId="{E289ABAE-8AD7-43E0-AC5D-76E2F213CF5D}" srcOrd="0" destOrd="0" parTransId="{33928959-81C5-4AE9-8036-2CDFBEBD7973}" sibTransId="{06C9CC7C-73EE-49E9-9C0A-E3ABCD29F8CC}"/>
    <dgm:cxn modelId="{EA3257B1-2612-414A-8EE7-2A95C40F870F}" srcId="{D6C4174D-EF72-4D44-B214-E900550B0337}" destId="{09CE073A-ADC8-4CCF-B27A-E55F150C5328}" srcOrd="3" destOrd="0" parTransId="{B2318B22-153A-48CD-B134-9E4AB2A23E0F}" sibTransId="{ED60A21D-3145-4090-8241-9B04F2FD84AE}"/>
    <dgm:cxn modelId="{DE8ED8B2-AC8E-48BB-8F8B-F756E07B8B92}" type="presOf" srcId="{09CE073A-ADC8-4CCF-B27A-E55F150C5328}" destId="{3E749A34-1465-4112-AEB1-DD988DD043B0}" srcOrd="0" destOrd="0" presId="urn:microsoft.com/office/officeart/2005/8/layout/vList2"/>
    <dgm:cxn modelId="{881EA1B6-26AD-4261-83AF-8AC20CC38639}" type="presOf" srcId="{E289ABAE-8AD7-43E0-AC5D-76E2F213CF5D}" destId="{8E182662-CCCF-4CC2-998A-9E772AAA8E6E}" srcOrd="0" destOrd="0" presId="urn:microsoft.com/office/officeart/2005/8/layout/vList2"/>
    <dgm:cxn modelId="{B1EB6DB9-D0D3-43B1-8CD5-0E6D37EC77D8}" type="presOf" srcId="{DB128832-9D30-46C1-8155-F1E26388DAAB}" destId="{548BFCA3-27B9-4624-90A7-5AF88C8D2649}" srcOrd="0" destOrd="3" presId="urn:microsoft.com/office/officeart/2005/8/layout/vList2"/>
    <dgm:cxn modelId="{483791BB-0872-44A5-A7E4-39F706981F1D}" srcId="{E289ABAE-8AD7-43E0-AC5D-76E2F213CF5D}" destId="{53CA9CCA-DB85-4E4C-8EA2-EDB65692EF99}" srcOrd="1" destOrd="0" parTransId="{0808B527-9631-4EC5-819B-D2B6451A66F7}" sibTransId="{D5D216F3-FF00-4D24-8CCC-2808084248E6}"/>
    <dgm:cxn modelId="{FCA2DFBC-CDE4-4BED-8DA9-30BCC7BE013B}" type="presOf" srcId="{41D7E235-5C76-4CB6-B821-3FB1CE13753D}" destId="{4A71B98C-12D8-4595-BF25-2A21BDCE5F08}" srcOrd="0" destOrd="0" presId="urn:microsoft.com/office/officeart/2005/8/layout/vList2"/>
    <dgm:cxn modelId="{A37F7FDF-D9C7-487A-AC83-22E5503429B9}" type="presOf" srcId="{8FA679DC-07F5-49A1-9D7A-903CE1149B8B}" destId="{8B5FE216-C3D9-4423-9248-6914FD7E4A0C}" srcOrd="0" destOrd="0" presId="urn:microsoft.com/office/officeart/2005/8/layout/vList2"/>
    <dgm:cxn modelId="{A1F042E5-9A8A-421B-ADCF-F225040D8FFC}" srcId="{E289ABAE-8AD7-43E0-AC5D-76E2F213CF5D}" destId="{493204F8-6A31-4828-9CEB-E0979D9BDA3E}" srcOrd="0" destOrd="0" parTransId="{9E152997-9C2D-4673-8425-1046E80EB083}" sibTransId="{BD9AC315-44D7-44DE-A62B-3F6F44D48EA3}"/>
    <dgm:cxn modelId="{D7E645E7-597C-4C7C-A2AB-EC9BA263EBF1}" srcId="{D6C4174D-EF72-4D44-B214-E900550B0337}" destId="{41D7E235-5C76-4CB6-B821-3FB1CE13753D}" srcOrd="2" destOrd="0" parTransId="{5B0E2056-8AF6-4811-A325-F616FD510229}" sibTransId="{9D85E13C-C6CF-4D26-9076-C96D6D3DE483}"/>
    <dgm:cxn modelId="{D6403EED-9B58-45D1-ACCC-55330B632A3F}" type="presOf" srcId="{D6C4174D-EF72-4D44-B214-E900550B0337}" destId="{5EFD0BD2-3E6A-44C2-B9E8-D4642B92957A}" srcOrd="0" destOrd="0" presId="urn:microsoft.com/office/officeart/2005/8/layout/vList2"/>
    <dgm:cxn modelId="{8945F9FC-B371-4F52-931A-D1B3714C0C2D}" srcId="{09CE073A-ADC8-4CCF-B27A-E55F150C5328}" destId="{D05B47A9-4B7D-4D3A-A664-DED0CDC14679}" srcOrd="0" destOrd="0" parTransId="{6FF7BF82-C9E1-4DDC-A9E4-F4982CCC54DB}" sibTransId="{772C89B8-8596-4415-ACB3-E90EB325F253}"/>
    <dgm:cxn modelId="{5C744FD2-B6C6-4411-87C4-12254C70A9FF}" type="presParOf" srcId="{5EFD0BD2-3E6A-44C2-B9E8-D4642B92957A}" destId="{8E182662-CCCF-4CC2-998A-9E772AAA8E6E}" srcOrd="0" destOrd="0" presId="urn:microsoft.com/office/officeart/2005/8/layout/vList2"/>
    <dgm:cxn modelId="{44F91508-2212-4823-A2FC-E3658B7A5630}" type="presParOf" srcId="{5EFD0BD2-3E6A-44C2-B9E8-D4642B92957A}" destId="{548BFCA3-27B9-4624-90A7-5AF88C8D2649}" srcOrd="1" destOrd="0" presId="urn:microsoft.com/office/officeart/2005/8/layout/vList2"/>
    <dgm:cxn modelId="{FBB29975-BA05-49FF-81AD-D7D865FDF8E8}" type="presParOf" srcId="{5EFD0BD2-3E6A-44C2-B9E8-D4642B92957A}" destId="{B4E27D15-649B-43B0-9E8F-981EB365F5FF}" srcOrd="2" destOrd="0" presId="urn:microsoft.com/office/officeart/2005/8/layout/vList2"/>
    <dgm:cxn modelId="{72152882-79E7-4100-805F-DDB1D88DF0BE}" type="presParOf" srcId="{5EFD0BD2-3E6A-44C2-B9E8-D4642B92957A}" destId="{B83BFD00-50B1-4986-BA2D-6DF57574B620}" srcOrd="3" destOrd="0" presId="urn:microsoft.com/office/officeart/2005/8/layout/vList2"/>
    <dgm:cxn modelId="{81A2A2B5-20A4-44BC-8495-6ED68E8C4C8B}" type="presParOf" srcId="{5EFD0BD2-3E6A-44C2-B9E8-D4642B92957A}" destId="{4A71B98C-12D8-4595-BF25-2A21BDCE5F08}" srcOrd="4" destOrd="0" presId="urn:microsoft.com/office/officeart/2005/8/layout/vList2"/>
    <dgm:cxn modelId="{95025CEB-FD46-4449-9E11-96840F623E7D}" type="presParOf" srcId="{5EFD0BD2-3E6A-44C2-B9E8-D4642B92957A}" destId="{8B5FE216-C3D9-4423-9248-6914FD7E4A0C}" srcOrd="5" destOrd="0" presId="urn:microsoft.com/office/officeart/2005/8/layout/vList2"/>
    <dgm:cxn modelId="{656D378C-E107-4A4A-AC5B-838F8440A68C}" type="presParOf" srcId="{5EFD0BD2-3E6A-44C2-B9E8-D4642B92957A}" destId="{3E749A34-1465-4112-AEB1-DD988DD043B0}" srcOrd="6" destOrd="0" presId="urn:microsoft.com/office/officeart/2005/8/layout/vList2"/>
    <dgm:cxn modelId="{3C9D3EE8-7FC3-45A3-BEC4-9F1FCD6612C5}" type="presParOf" srcId="{5EFD0BD2-3E6A-44C2-B9E8-D4642B92957A}" destId="{7ACEF21A-02F2-44E1-82C9-B584E6A1C87D}" srcOrd="7"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6C4174D-EF72-4D44-B214-E900550B033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AU"/>
        </a:p>
      </dgm:t>
    </dgm:pt>
    <dgm:pt modelId="{008B624E-50E6-4525-82D9-75603C6F2B0D}">
      <dgm:prSet custT="1"/>
      <dgm:spPr/>
      <dgm:t>
        <a:bodyPr/>
        <a:lstStyle/>
        <a:p>
          <a:r>
            <a:rPr lang="en-AU" sz="1600"/>
            <a:t>Customisation of the Standard Classification Scheme to meet client requirements</a:t>
          </a:r>
        </a:p>
      </dgm:t>
    </dgm:pt>
    <dgm:pt modelId="{D2DC4C93-9DE3-4790-A1A5-6CBAD4D9E762}" type="parTrans" cxnId="{C4C500E7-4723-4FB4-8088-391FA5919BD7}">
      <dgm:prSet/>
      <dgm:spPr/>
      <dgm:t>
        <a:bodyPr/>
        <a:lstStyle/>
        <a:p>
          <a:endParaRPr lang="en-AU"/>
        </a:p>
      </dgm:t>
    </dgm:pt>
    <dgm:pt modelId="{A46B235A-49E8-48EC-8E50-4D3944EE5AAF}" type="sibTrans" cxnId="{C4C500E7-4723-4FB4-8088-391FA5919BD7}">
      <dgm:prSet/>
      <dgm:spPr/>
      <dgm:t>
        <a:bodyPr/>
        <a:lstStyle/>
        <a:p>
          <a:endParaRPr lang="en-AU"/>
        </a:p>
      </dgm:t>
    </dgm:pt>
    <dgm:pt modelId="{8B24DCFE-F07D-45B1-821F-DFA55950E8D5}">
      <dgm:prSet custT="1"/>
      <dgm:spPr/>
      <dgm:t>
        <a:bodyPr/>
        <a:lstStyle/>
        <a:p>
          <a:r>
            <a:rPr lang="en-AU" sz="1600"/>
            <a:t>Configuration of an Office 365 DLP scheme</a:t>
          </a:r>
        </a:p>
      </dgm:t>
    </dgm:pt>
    <dgm:pt modelId="{8E19BE87-4E83-476C-B95B-49E9CD01575D}" type="parTrans" cxnId="{8CCF0AAF-93DF-4D43-9990-2119ADC7191F}">
      <dgm:prSet/>
      <dgm:spPr/>
      <dgm:t>
        <a:bodyPr/>
        <a:lstStyle/>
        <a:p>
          <a:endParaRPr lang="en-AU"/>
        </a:p>
      </dgm:t>
    </dgm:pt>
    <dgm:pt modelId="{A498BBF1-CF41-4C9B-8CB9-C19D82FDC30E}" type="sibTrans" cxnId="{8CCF0AAF-93DF-4D43-9990-2119ADC7191F}">
      <dgm:prSet/>
      <dgm:spPr/>
      <dgm:t>
        <a:bodyPr/>
        <a:lstStyle/>
        <a:p>
          <a:endParaRPr lang="en-AU"/>
        </a:p>
      </dgm:t>
    </dgm:pt>
    <dgm:pt modelId="{820E60F7-0337-4B23-9377-02558437224B}">
      <dgm:prSet custT="1"/>
      <dgm:spPr/>
      <dgm:t>
        <a:bodyPr/>
        <a:lstStyle/>
        <a:p>
          <a:r>
            <a:rPr lang="en-AU" sz="1200">
              <a:hlinkClick xmlns:r="http://schemas.openxmlformats.org/officeDocument/2006/relationships" r:id="rId1"/>
            </a:rPr>
            <a:t>Automatically apply a sensitivity label to content in Microsoft 365 - Microsoft 365 Compliance | Microsoft Docs</a:t>
          </a:r>
          <a:endParaRPr lang="en-AU" sz="1200"/>
        </a:p>
      </dgm:t>
    </dgm:pt>
    <dgm:pt modelId="{C85C5B9B-9EFE-4073-8CA1-5803815C2083}" type="parTrans" cxnId="{5C6260AC-40AD-460E-9365-002A1D4DBD0D}">
      <dgm:prSet/>
      <dgm:spPr/>
      <dgm:t>
        <a:bodyPr/>
        <a:lstStyle/>
        <a:p>
          <a:endParaRPr lang="en-AU"/>
        </a:p>
      </dgm:t>
    </dgm:pt>
    <dgm:pt modelId="{2A70BAF9-8091-4B5C-8D3F-44122F898878}" type="sibTrans" cxnId="{5C6260AC-40AD-460E-9365-002A1D4DBD0D}">
      <dgm:prSet/>
      <dgm:spPr/>
      <dgm:t>
        <a:bodyPr/>
        <a:lstStyle/>
        <a:p>
          <a:endParaRPr lang="en-AU"/>
        </a:p>
      </dgm:t>
    </dgm:pt>
    <dgm:pt modelId="{8958BF07-3145-43DD-AFBD-A3E0E46B01BE}">
      <dgm:prSet custT="1"/>
      <dgm:spPr/>
      <dgm:t>
        <a:bodyPr/>
        <a:lstStyle/>
        <a:p>
          <a:r>
            <a:rPr lang="en-AU" sz="1200">
              <a:hlinkClick xmlns:r="http://schemas.openxmlformats.org/officeDocument/2006/relationships" r:id="rId2"/>
            </a:rPr>
            <a:t>Learn about data classification - Microsoft 365 Compliance | Microsoft Docs</a:t>
          </a:r>
          <a:endParaRPr lang="en-AU" sz="1200"/>
        </a:p>
      </dgm:t>
    </dgm:pt>
    <dgm:pt modelId="{96141756-E84A-4969-8EE5-8ABE68379C2C}" type="parTrans" cxnId="{86F8706C-0B81-4918-A64A-296B947D6DD4}">
      <dgm:prSet/>
      <dgm:spPr/>
      <dgm:t>
        <a:bodyPr/>
        <a:lstStyle/>
        <a:p>
          <a:endParaRPr lang="en-AU"/>
        </a:p>
      </dgm:t>
    </dgm:pt>
    <dgm:pt modelId="{638FC5B5-89CA-4F03-B367-80A716A94F7B}" type="sibTrans" cxnId="{86F8706C-0B81-4918-A64A-296B947D6DD4}">
      <dgm:prSet/>
      <dgm:spPr/>
      <dgm:t>
        <a:bodyPr/>
        <a:lstStyle/>
        <a:p>
          <a:endParaRPr lang="en-AU"/>
        </a:p>
      </dgm:t>
    </dgm:pt>
    <dgm:pt modelId="{E868D65C-CACF-439B-B7CD-18D43C464E63}">
      <dgm:prSet custT="1"/>
      <dgm:spPr/>
      <dgm:t>
        <a:bodyPr/>
        <a:lstStyle/>
        <a:p>
          <a:r>
            <a:rPr lang="en-GB" sz="1200">
              <a:hlinkClick xmlns:r="http://schemas.openxmlformats.org/officeDocument/2006/relationships" r:id="rId3"/>
            </a:rPr>
            <a:t>Create and publish sensitivity labels - Microsoft 365 Compliance | Microsoft Docs</a:t>
          </a:r>
          <a:endParaRPr lang="en-AU" sz="1200"/>
        </a:p>
      </dgm:t>
    </dgm:pt>
    <dgm:pt modelId="{4F23FC85-FF35-4058-A8FB-985646362C7F}" type="parTrans" cxnId="{4086ECC8-F53D-4773-8F44-A0F8037253A2}">
      <dgm:prSet/>
      <dgm:spPr/>
      <dgm:t>
        <a:bodyPr/>
        <a:lstStyle/>
        <a:p>
          <a:endParaRPr lang="en-AU"/>
        </a:p>
      </dgm:t>
    </dgm:pt>
    <dgm:pt modelId="{12DE8E2B-9943-4563-BDED-934F6B40CFBC}" type="sibTrans" cxnId="{4086ECC8-F53D-4773-8F44-A0F8037253A2}">
      <dgm:prSet/>
      <dgm:spPr/>
      <dgm:t>
        <a:bodyPr/>
        <a:lstStyle/>
        <a:p>
          <a:endParaRPr lang="en-AU"/>
        </a:p>
      </dgm:t>
    </dgm:pt>
    <dgm:pt modelId="{8AC3B30E-2B94-4F2E-9199-7FF05BE70975}">
      <dgm:prSet custT="1"/>
      <dgm:spPr/>
      <dgm:t>
        <a:bodyPr/>
        <a:lstStyle/>
        <a:p>
          <a:r>
            <a:rPr lang="en-GB" sz="1600" baseline="0"/>
            <a:t>Implementation of a standard, localised, Australian Classification Scheme (Partner Provided) </a:t>
          </a:r>
          <a:endParaRPr lang="en-AU" sz="1600"/>
        </a:p>
      </dgm:t>
    </dgm:pt>
    <dgm:pt modelId="{65AC9ACE-B802-4AC6-A02D-9AD9B0E1C4E0}" type="sibTrans" cxnId="{323EE147-1FD9-4E24-BD03-071F5F601E0C}">
      <dgm:prSet/>
      <dgm:spPr/>
      <dgm:t>
        <a:bodyPr/>
        <a:lstStyle/>
        <a:p>
          <a:endParaRPr lang="en-AU"/>
        </a:p>
      </dgm:t>
    </dgm:pt>
    <dgm:pt modelId="{C84B433E-8C72-44B1-8548-C728E50D2C5E}" type="parTrans" cxnId="{323EE147-1FD9-4E24-BD03-071F5F601E0C}">
      <dgm:prSet/>
      <dgm:spPr/>
      <dgm:t>
        <a:bodyPr/>
        <a:lstStyle/>
        <a:p>
          <a:endParaRPr lang="en-AU"/>
        </a:p>
      </dgm:t>
    </dgm:pt>
    <dgm:pt modelId="{2D7CDB42-AF25-4BFA-AE11-73186C032522}">
      <dgm:prSet custT="1"/>
      <dgm:spPr/>
      <dgm:t>
        <a:bodyPr/>
        <a:lstStyle/>
        <a:p>
          <a:r>
            <a:rPr lang="en-AU" sz="1200"/>
            <a:t>Templates should be aligned with relevant, local standards e.g. </a:t>
          </a:r>
          <a:r>
            <a:rPr lang="en-AU" sz="1200" err="1"/>
            <a:t>Aus</a:t>
          </a:r>
          <a:r>
            <a:rPr lang="en-AU" sz="1200"/>
            <a:t> Govt &amp; ISO</a:t>
          </a:r>
        </a:p>
      </dgm:t>
    </dgm:pt>
    <dgm:pt modelId="{8FF52E82-8C9F-4B9D-9973-D72C7EDF1375}" type="parTrans" cxnId="{8B9763D2-D716-4C52-A80F-A71681F4C019}">
      <dgm:prSet/>
      <dgm:spPr/>
      <dgm:t>
        <a:bodyPr/>
        <a:lstStyle/>
        <a:p>
          <a:endParaRPr lang="en-AU"/>
        </a:p>
      </dgm:t>
    </dgm:pt>
    <dgm:pt modelId="{86508F82-2B1C-444C-BAF3-7BC8AE795C60}" type="sibTrans" cxnId="{8B9763D2-D716-4C52-A80F-A71681F4C019}">
      <dgm:prSet/>
      <dgm:spPr/>
      <dgm:t>
        <a:bodyPr/>
        <a:lstStyle/>
        <a:p>
          <a:endParaRPr lang="en-AU"/>
        </a:p>
      </dgm:t>
    </dgm:pt>
    <dgm:pt modelId="{5EFD0BD2-3E6A-44C2-B9E8-D4642B92957A}" type="pres">
      <dgm:prSet presAssocID="{D6C4174D-EF72-4D44-B214-E900550B0337}" presName="linear" presStyleCnt="0">
        <dgm:presLayoutVars>
          <dgm:animLvl val="lvl"/>
          <dgm:resizeHandles val="exact"/>
        </dgm:presLayoutVars>
      </dgm:prSet>
      <dgm:spPr/>
    </dgm:pt>
    <dgm:pt modelId="{777DBBAF-6369-4072-950D-3E2508C1567C}" type="pres">
      <dgm:prSet presAssocID="{8AC3B30E-2B94-4F2E-9199-7FF05BE70975}" presName="parentText" presStyleLbl="node1" presStyleIdx="0" presStyleCnt="3" custScaleY="53833">
        <dgm:presLayoutVars>
          <dgm:chMax val="0"/>
          <dgm:bulletEnabled val="1"/>
        </dgm:presLayoutVars>
      </dgm:prSet>
      <dgm:spPr/>
    </dgm:pt>
    <dgm:pt modelId="{1F025B98-33F4-468C-9A9B-6E127077C33B}" type="pres">
      <dgm:prSet presAssocID="{8AC3B30E-2B94-4F2E-9199-7FF05BE70975}" presName="childText" presStyleLbl="revTx" presStyleIdx="0" presStyleCnt="2">
        <dgm:presLayoutVars>
          <dgm:bulletEnabled val="1"/>
        </dgm:presLayoutVars>
      </dgm:prSet>
      <dgm:spPr/>
    </dgm:pt>
    <dgm:pt modelId="{211C2287-7D28-4AB1-B3B3-EA0E7BB6BFB4}" type="pres">
      <dgm:prSet presAssocID="{008B624E-50E6-4525-82D9-75603C6F2B0D}" presName="parentText" presStyleLbl="node1" presStyleIdx="1" presStyleCnt="3" custScaleY="55529" custLinFactNeighborX="-85" custLinFactNeighborY="1727">
        <dgm:presLayoutVars>
          <dgm:chMax val="0"/>
          <dgm:bulletEnabled val="1"/>
        </dgm:presLayoutVars>
      </dgm:prSet>
      <dgm:spPr/>
    </dgm:pt>
    <dgm:pt modelId="{877F2E09-687A-4F76-9350-86E7C78AE885}" type="pres">
      <dgm:prSet presAssocID="{008B624E-50E6-4525-82D9-75603C6F2B0D}" presName="childText" presStyleLbl="revTx" presStyleIdx="1" presStyleCnt="2">
        <dgm:presLayoutVars>
          <dgm:bulletEnabled val="1"/>
        </dgm:presLayoutVars>
      </dgm:prSet>
      <dgm:spPr/>
    </dgm:pt>
    <dgm:pt modelId="{0C26CB86-E582-4E63-AD99-8D7EAD1D1560}" type="pres">
      <dgm:prSet presAssocID="{8B24DCFE-F07D-45B1-821F-DFA55950E8D5}" presName="parentText" presStyleLbl="node1" presStyleIdx="2" presStyleCnt="3" custScaleY="41353" custLinFactNeighborX="169" custLinFactNeighborY="-17519">
        <dgm:presLayoutVars>
          <dgm:chMax val="0"/>
          <dgm:bulletEnabled val="1"/>
        </dgm:presLayoutVars>
      </dgm:prSet>
      <dgm:spPr/>
    </dgm:pt>
  </dgm:ptLst>
  <dgm:cxnLst>
    <dgm:cxn modelId="{323EE147-1FD9-4E24-BD03-071F5F601E0C}" srcId="{D6C4174D-EF72-4D44-B214-E900550B0337}" destId="{8AC3B30E-2B94-4F2E-9199-7FF05BE70975}" srcOrd="0" destOrd="0" parTransId="{C84B433E-8C72-44B1-8548-C728E50D2C5E}" sibTransId="{65AC9ACE-B802-4AC6-A02D-9AD9B0E1C4E0}"/>
    <dgm:cxn modelId="{711F5751-64FF-4744-A079-1F86C0BDF45C}" type="presOf" srcId="{E868D65C-CACF-439B-B7CD-18D43C464E63}" destId="{1F025B98-33F4-468C-9A9B-6E127077C33B}" srcOrd="0" destOrd="1" presId="urn:microsoft.com/office/officeart/2005/8/layout/vList2"/>
    <dgm:cxn modelId="{86F8706C-0B81-4918-A64A-296B947D6DD4}" srcId="{8AC3B30E-2B94-4F2E-9199-7FF05BE70975}" destId="{8958BF07-3145-43DD-AFBD-A3E0E46B01BE}" srcOrd="0" destOrd="0" parTransId="{96141756-E84A-4969-8EE5-8ABE68379C2C}" sibTransId="{638FC5B5-89CA-4F03-B367-80A716A94F7B}"/>
    <dgm:cxn modelId="{60DC906F-500E-4507-8816-9B0557C616A8}" type="presOf" srcId="{820E60F7-0337-4B23-9377-02558437224B}" destId="{877F2E09-687A-4F76-9350-86E7C78AE885}" srcOrd="0" destOrd="0" presId="urn:microsoft.com/office/officeart/2005/8/layout/vList2"/>
    <dgm:cxn modelId="{66659E70-8445-49E5-8C7E-B29DF97EB591}" type="presOf" srcId="{8AC3B30E-2B94-4F2E-9199-7FF05BE70975}" destId="{777DBBAF-6369-4072-950D-3E2508C1567C}" srcOrd="0" destOrd="0" presId="urn:microsoft.com/office/officeart/2005/8/layout/vList2"/>
    <dgm:cxn modelId="{34334D8B-9BFE-46F3-AE05-CB83E93FCACF}" type="presOf" srcId="{2D7CDB42-AF25-4BFA-AE11-73186C032522}" destId="{1F025B98-33F4-468C-9A9B-6E127077C33B}" srcOrd="0" destOrd="2" presId="urn:microsoft.com/office/officeart/2005/8/layout/vList2"/>
    <dgm:cxn modelId="{21E15197-1EEE-451B-87E4-48ABB0F443D7}" type="presOf" srcId="{8958BF07-3145-43DD-AFBD-A3E0E46B01BE}" destId="{1F025B98-33F4-468C-9A9B-6E127077C33B}" srcOrd="0" destOrd="0" presId="urn:microsoft.com/office/officeart/2005/8/layout/vList2"/>
    <dgm:cxn modelId="{5C6260AC-40AD-460E-9365-002A1D4DBD0D}" srcId="{008B624E-50E6-4525-82D9-75603C6F2B0D}" destId="{820E60F7-0337-4B23-9377-02558437224B}" srcOrd="0" destOrd="0" parTransId="{C85C5B9B-9EFE-4073-8CA1-5803815C2083}" sibTransId="{2A70BAF9-8091-4B5C-8D3F-44122F898878}"/>
    <dgm:cxn modelId="{8CCF0AAF-93DF-4D43-9990-2119ADC7191F}" srcId="{D6C4174D-EF72-4D44-B214-E900550B0337}" destId="{8B24DCFE-F07D-45B1-821F-DFA55950E8D5}" srcOrd="2" destOrd="0" parTransId="{8E19BE87-4E83-476C-B95B-49E9CD01575D}" sibTransId="{A498BBF1-CF41-4C9B-8CB9-C19D82FDC30E}"/>
    <dgm:cxn modelId="{4086ECC8-F53D-4773-8F44-A0F8037253A2}" srcId="{8AC3B30E-2B94-4F2E-9199-7FF05BE70975}" destId="{E868D65C-CACF-439B-B7CD-18D43C464E63}" srcOrd="1" destOrd="0" parTransId="{4F23FC85-FF35-4058-A8FB-985646362C7F}" sibTransId="{12DE8E2B-9943-4563-BDED-934F6B40CFBC}"/>
    <dgm:cxn modelId="{8B9763D2-D716-4C52-A80F-A71681F4C019}" srcId="{8AC3B30E-2B94-4F2E-9199-7FF05BE70975}" destId="{2D7CDB42-AF25-4BFA-AE11-73186C032522}" srcOrd="2" destOrd="0" parTransId="{8FF52E82-8C9F-4B9D-9973-D72C7EDF1375}" sibTransId="{86508F82-2B1C-444C-BAF3-7BC8AE795C60}"/>
    <dgm:cxn modelId="{DBB0E4E0-8B9A-484D-B874-F3CE2A7AA34D}" type="presOf" srcId="{008B624E-50E6-4525-82D9-75603C6F2B0D}" destId="{211C2287-7D28-4AB1-B3B3-EA0E7BB6BFB4}" srcOrd="0" destOrd="0" presId="urn:microsoft.com/office/officeart/2005/8/layout/vList2"/>
    <dgm:cxn modelId="{C4C500E7-4723-4FB4-8088-391FA5919BD7}" srcId="{D6C4174D-EF72-4D44-B214-E900550B0337}" destId="{008B624E-50E6-4525-82D9-75603C6F2B0D}" srcOrd="1" destOrd="0" parTransId="{D2DC4C93-9DE3-4790-A1A5-6CBAD4D9E762}" sibTransId="{A46B235A-49E8-48EC-8E50-4D3944EE5AAF}"/>
    <dgm:cxn modelId="{D6403EED-9B58-45D1-ACCC-55330B632A3F}" type="presOf" srcId="{D6C4174D-EF72-4D44-B214-E900550B0337}" destId="{5EFD0BD2-3E6A-44C2-B9E8-D4642B92957A}" srcOrd="0" destOrd="0" presId="urn:microsoft.com/office/officeart/2005/8/layout/vList2"/>
    <dgm:cxn modelId="{210E04F9-D713-4F89-9961-F3F54BA2EDEE}" type="presOf" srcId="{8B24DCFE-F07D-45B1-821F-DFA55950E8D5}" destId="{0C26CB86-E582-4E63-AD99-8D7EAD1D1560}" srcOrd="0" destOrd="0" presId="urn:microsoft.com/office/officeart/2005/8/layout/vList2"/>
    <dgm:cxn modelId="{1CE7AA0A-400E-440A-B6F4-EE16AAD1E290}" type="presParOf" srcId="{5EFD0BD2-3E6A-44C2-B9E8-D4642B92957A}" destId="{777DBBAF-6369-4072-950D-3E2508C1567C}" srcOrd="0" destOrd="0" presId="urn:microsoft.com/office/officeart/2005/8/layout/vList2"/>
    <dgm:cxn modelId="{90B99A76-09AC-4AAA-A1C8-315B395E5DF7}" type="presParOf" srcId="{5EFD0BD2-3E6A-44C2-B9E8-D4642B92957A}" destId="{1F025B98-33F4-468C-9A9B-6E127077C33B}" srcOrd="1" destOrd="0" presId="urn:microsoft.com/office/officeart/2005/8/layout/vList2"/>
    <dgm:cxn modelId="{BE8F1FCB-7037-42A3-BEC9-EE0C105C8D57}" type="presParOf" srcId="{5EFD0BD2-3E6A-44C2-B9E8-D4642B92957A}" destId="{211C2287-7D28-4AB1-B3B3-EA0E7BB6BFB4}" srcOrd="2" destOrd="0" presId="urn:microsoft.com/office/officeart/2005/8/layout/vList2"/>
    <dgm:cxn modelId="{D8710F81-6943-4D64-9980-F1AFF4664DEA}" type="presParOf" srcId="{5EFD0BD2-3E6A-44C2-B9E8-D4642B92957A}" destId="{877F2E09-687A-4F76-9350-86E7C78AE885}" srcOrd="3" destOrd="0" presId="urn:microsoft.com/office/officeart/2005/8/layout/vList2"/>
    <dgm:cxn modelId="{EB0497BA-8201-44F8-A09B-AF2565EF608F}" type="presParOf" srcId="{5EFD0BD2-3E6A-44C2-B9E8-D4642B92957A}" destId="{0C26CB86-E582-4E63-AD99-8D7EAD1D156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63F91E-D758-4DD1-ADD3-4C477A302307}" type="doc">
      <dgm:prSet loTypeId="urn:microsoft.com/office/officeart/2005/8/layout/cycle8" loCatId="cycle" qsTypeId="urn:microsoft.com/office/officeart/2005/8/quickstyle/simple1" qsCatId="simple" csTypeId="urn:microsoft.com/office/officeart/2005/8/colors/colorful2" csCatId="colorful" phldr="1"/>
      <dgm:spPr/>
      <dgm:t>
        <a:bodyPr/>
        <a:lstStyle/>
        <a:p>
          <a:endParaRPr lang="en-AU"/>
        </a:p>
      </dgm:t>
    </dgm:pt>
    <dgm:pt modelId="{1917D73B-1C6C-44CE-B9D4-012403330C59}">
      <dgm:prSet phldrT="[Text]" phldr="0"/>
      <dgm:spPr>
        <a:ln>
          <a:noFill/>
        </a:ln>
      </dgm:spPr>
      <dgm:t>
        <a:bodyPr/>
        <a:lstStyle/>
        <a:p>
          <a:r>
            <a:rPr lang="en-AU"/>
            <a:t>Classify</a:t>
          </a:r>
        </a:p>
      </dgm:t>
    </dgm:pt>
    <dgm:pt modelId="{4F80D173-41CA-4748-8B49-88E3C3E068FA}" type="parTrans" cxnId="{66705B1B-A9E8-43A3-A072-57414452D921}">
      <dgm:prSet/>
      <dgm:spPr/>
      <dgm:t>
        <a:bodyPr/>
        <a:lstStyle/>
        <a:p>
          <a:endParaRPr lang="en-AU"/>
        </a:p>
      </dgm:t>
    </dgm:pt>
    <dgm:pt modelId="{7FD82D46-BC93-4087-9DED-2AA09AB48882}" type="sibTrans" cxnId="{66705B1B-A9E8-43A3-A072-57414452D921}">
      <dgm:prSet/>
      <dgm:spPr/>
      <dgm:t>
        <a:bodyPr/>
        <a:lstStyle/>
        <a:p>
          <a:endParaRPr lang="en-AU"/>
        </a:p>
      </dgm:t>
    </dgm:pt>
    <dgm:pt modelId="{15057E18-5C25-4986-9DD2-B4F7A3D6A925}">
      <dgm:prSet phldrT="[Text]" phldr="0"/>
      <dgm:spPr>
        <a:ln>
          <a:noFill/>
        </a:ln>
      </dgm:spPr>
      <dgm:t>
        <a:bodyPr/>
        <a:lstStyle/>
        <a:p>
          <a:r>
            <a:rPr lang="en-AU"/>
            <a:t>Govern</a:t>
          </a:r>
        </a:p>
      </dgm:t>
    </dgm:pt>
    <dgm:pt modelId="{7271DFBD-B97D-4FE1-A630-6AEE43ABEBCD}" type="parTrans" cxnId="{2469AC46-94B4-4727-87DE-458DF3E1528B}">
      <dgm:prSet/>
      <dgm:spPr/>
      <dgm:t>
        <a:bodyPr/>
        <a:lstStyle/>
        <a:p>
          <a:endParaRPr lang="en-AU"/>
        </a:p>
      </dgm:t>
    </dgm:pt>
    <dgm:pt modelId="{ABA25921-E119-4775-BC05-FC52E8199EE1}" type="sibTrans" cxnId="{2469AC46-94B4-4727-87DE-458DF3E1528B}">
      <dgm:prSet/>
      <dgm:spPr/>
      <dgm:t>
        <a:bodyPr/>
        <a:lstStyle/>
        <a:p>
          <a:endParaRPr lang="en-AU"/>
        </a:p>
      </dgm:t>
    </dgm:pt>
    <dgm:pt modelId="{C0573E5C-6810-40AB-8532-9925DD1E1B06}">
      <dgm:prSet phldrT="[Text]" phldr="0"/>
      <dgm:spPr>
        <a:ln>
          <a:noFill/>
        </a:ln>
      </dgm:spPr>
      <dgm:t>
        <a:bodyPr/>
        <a:lstStyle/>
        <a:p>
          <a:pPr>
            <a:buChar char="•"/>
          </a:pPr>
          <a:r>
            <a:rPr lang="en-AU"/>
            <a:t>Information Discovery &amp; Data Catalogue</a:t>
          </a:r>
        </a:p>
      </dgm:t>
    </dgm:pt>
    <dgm:pt modelId="{985FCE55-5819-4D24-95D9-369CC2E5C988}" type="parTrans" cxnId="{A9033E0B-B77D-42EF-A1E0-6033E3F234B5}">
      <dgm:prSet/>
      <dgm:spPr/>
      <dgm:t>
        <a:bodyPr/>
        <a:lstStyle/>
        <a:p>
          <a:endParaRPr lang="en-AU"/>
        </a:p>
      </dgm:t>
    </dgm:pt>
    <dgm:pt modelId="{5228C192-51D1-448F-8943-0561B2C6A0BC}" type="sibTrans" cxnId="{A9033E0B-B77D-42EF-A1E0-6033E3F234B5}">
      <dgm:prSet/>
      <dgm:spPr/>
      <dgm:t>
        <a:bodyPr/>
        <a:lstStyle/>
        <a:p>
          <a:endParaRPr lang="en-AU"/>
        </a:p>
      </dgm:t>
    </dgm:pt>
    <dgm:pt modelId="{642CA9CD-ECDC-4C8E-9C29-0EDBEB21CE0E}">
      <dgm:prSet/>
      <dgm:spPr>
        <a:ln>
          <a:noFill/>
        </a:ln>
      </dgm:spPr>
      <dgm:t>
        <a:bodyPr/>
        <a:lstStyle/>
        <a:p>
          <a:r>
            <a:rPr lang="en-AU"/>
            <a:t>Metadata Enrichment</a:t>
          </a:r>
        </a:p>
      </dgm:t>
    </dgm:pt>
    <dgm:pt modelId="{E35DD80B-D8FA-495D-9FED-E40C0DA14DC6}" type="parTrans" cxnId="{D12738BE-0C19-4242-973C-7661DE4B0D09}">
      <dgm:prSet/>
      <dgm:spPr/>
      <dgm:t>
        <a:bodyPr/>
        <a:lstStyle/>
        <a:p>
          <a:endParaRPr lang="en-AU"/>
        </a:p>
      </dgm:t>
    </dgm:pt>
    <dgm:pt modelId="{FD252BE9-7B9F-412E-82F5-7B79DB5F1A8B}" type="sibTrans" cxnId="{D12738BE-0C19-4242-973C-7661DE4B0D09}">
      <dgm:prSet/>
      <dgm:spPr/>
      <dgm:t>
        <a:bodyPr/>
        <a:lstStyle/>
        <a:p>
          <a:endParaRPr lang="en-AU"/>
        </a:p>
      </dgm:t>
    </dgm:pt>
    <dgm:pt modelId="{D8437FC8-B859-4033-80EA-60DAC45E015C}">
      <dgm:prSet/>
      <dgm:spPr>
        <a:ln>
          <a:noFill/>
        </a:ln>
      </dgm:spPr>
      <dgm:t>
        <a:bodyPr/>
        <a:lstStyle/>
        <a:p>
          <a:r>
            <a:rPr lang="en-AU"/>
            <a:t>Unified </a:t>
          </a:r>
          <a:r>
            <a:rPr lang="en-AU" err="1"/>
            <a:t>Taxomony</a:t>
          </a:r>
          <a:r>
            <a:rPr lang="en-AU"/>
            <a:t> &amp; Labels</a:t>
          </a:r>
        </a:p>
      </dgm:t>
    </dgm:pt>
    <dgm:pt modelId="{5B59A131-7C79-488E-B52A-F28AD6C71BC3}" type="parTrans" cxnId="{6979FAC6-8C2A-426D-853C-57A2C42B4B4F}">
      <dgm:prSet/>
      <dgm:spPr/>
      <dgm:t>
        <a:bodyPr/>
        <a:lstStyle/>
        <a:p>
          <a:endParaRPr lang="en-AU"/>
        </a:p>
      </dgm:t>
    </dgm:pt>
    <dgm:pt modelId="{BA2A71B4-0916-4976-BAF9-9C6F9CE2CA3C}" type="sibTrans" cxnId="{6979FAC6-8C2A-426D-853C-57A2C42B4B4F}">
      <dgm:prSet/>
      <dgm:spPr/>
      <dgm:t>
        <a:bodyPr/>
        <a:lstStyle/>
        <a:p>
          <a:endParaRPr lang="en-AU"/>
        </a:p>
      </dgm:t>
    </dgm:pt>
    <dgm:pt modelId="{77597C47-0A09-44F7-8B85-963666F9AD61}">
      <dgm:prSet phldrT="[Text]" phldr="0"/>
      <dgm:spPr>
        <a:ln>
          <a:noFill/>
        </a:ln>
      </dgm:spPr>
      <dgm:t>
        <a:bodyPr/>
        <a:lstStyle/>
        <a:p>
          <a:pPr>
            <a:buChar char="•"/>
          </a:pPr>
          <a:r>
            <a:rPr lang="en-AU"/>
            <a:t>Certification &amp; Promotion</a:t>
          </a:r>
        </a:p>
      </dgm:t>
    </dgm:pt>
    <dgm:pt modelId="{1E689F93-2E71-4D69-96C9-891C4330DF00}" type="parTrans" cxnId="{144D1E18-B7E6-488A-BC1B-574DD4900B7C}">
      <dgm:prSet/>
      <dgm:spPr/>
      <dgm:t>
        <a:bodyPr/>
        <a:lstStyle/>
        <a:p>
          <a:endParaRPr lang="en-AU"/>
        </a:p>
      </dgm:t>
    </dgm:pt>
    <dgm:pt modelId="{9D21F38C-0E87-4868-87CE-E36C71F1F6B3}" type="sibTrans" cxnId="{144D1E18-B7E6-488A-BC1B-574DD4900B7C}">
      <dgm:prSet/>
      <dgm:spPr/>
      <dgm:t>
        <a:bodyPr/>
        <a:lstStyle/>
        <a:p>
          <a:endParaRPr lang="en-AU"/>
        </a:p>
      </dgm:t>
    </dgm:pt>
    <dgm:pt modelId="{DBC0D7E0-EFE7-4B40-8055-376C49E39FBE}">
      <dgm:prSet/>
      <dgm:spPr>
        <a:ln>
          <a:noFill/>
        </a:ln>
      </dgm:spPr>
      <dgm:t>
        <a:bodyPr/>
        <a:lstStyle/>
        <a:p>
          <a:r>
            <a:rPr lang="en-AU"/>
            <a:t>Control &amp; Standardisation</a:t>
          </a:r>
        </a:p>
      </dgm:t>
    </dgm:pt>
    <dgm:pt modelId="{46926C52-74C2-426B-92F4-1E047FC07D1A}" type="parTrans" cxnId="{576BCEC2-F7CE-49DB-9A4D-CF79CBF3B8EF}">
      <dgm:prSet/>
      <dgm:spPr/>
      <dgm:t>
        <a:bodyPr/>
        <a:lstStyle/>
        <a:p>
          <a:endParaRPr lang="en-AU"/>
        </a:p>
      </dgm:t>
    </dgm:pt>
    <dgm:pt modelId="{54D9D647-B988-45AF-AA23-A55440B0033A}" type="sibTrans" cxnId="{576BCEC2-F7CE-49DB-9A4D-CF79CBF3B8EF}">
      <dgm:prSet/>
      <dgm:spPr/>
      <dgm:t>
        <a:bodyPr/>
        <a:lstStyle/>
        <a:p>
          <a:endParaRPr lang="en-AU"/>
        </a:p>
      </dgm:t>
    </dgm:pt>
    <dgm:pt modelId="{86080B50-5181-46CA-832E-61106DB4873F}">
      <dgm:prSet/>
      <dgm:spPr>
        <a:ln>
          <a:noFill/>
        </a:ln>
      </dgm:spPr>
      <dgm:t>
        <a:bodyPr/>
        <a:lstStyle/>
        <a:p>
          <a:r>
            <a:rPr lang="en-AU"/>
            <a:t>Auditing &amp; Monitoring</a:t>
          </a:r>
        </a:p>
      </dgm:t>
    </dgm:pt>
    <dgm:pt modelId="{BA45EA0C-AA26-417B-A185-639B57856B0A}" type="parTrans" cxnId="{B19D1630-743E-4D54-8A31-53F755F66E6D}">
      <dgm:prSet/>
      <dgm:spPr/>
      <dgm:t>
        <a:bodyPr/>
        <a:lstStyle/>
        <a:p>
          <a:endParaRPr lang="en-AU"/>
        </a:p>
      </dgm:t>
    </dgm:pt>
    <dgm:pt modelId="{B2505B52-2D6B-4B46-BCFE-5330E6C8A303}" type="sibTrans" cxnId="{B19D1630-743E-4D54-8A31-53F755F66E6D}">
      <dgm:prSet/>
      <dgm:spPr/>
      <dgm:t>
        <a:bodyPr/>
        <a:lstStyle/>
        <a:p>
          <a:endParaRPr lang="en-AU"/>
        </a:p>
      </dgm:t>
    </dgm:pt>
    <dgm:pt modelId="{50FF871C-5BFE-476B-B3E3-B77D004FC8DD}">
      <dgm:prSet/>
      <dgm:spPr>
        <a:ln>
          <a:noFill/>
        </a:ln>
      </dgm:spPr>
      <dgm:t>
        <a:bodyPr/>
        <a:lstStyle/>
        <a:p>
          <a:r>
            <a:rPr lang="en-AU"/>
            <a:t>Unified Compliance Reporting</a:t>
          </a:r>
        </a:p>
      </dgm:t>
    </dgm:pt>
    <dgm:pt modelId="{99172CB5-BDF8-4473-AE72-0CD25032278E}" type="parTrans" cxnId="{31ED3A2D-FD59-4591-A028-1D8A2C936A5F}">
      <dgm:prSet/>
      <dgm:spPr/>
      <dgm:t>
        <a:bodyPr/>
        <a:lstStyle/>
        <a:p>
          <a:endParaRPr lang="en-AU"/>
        </a:p>
      </dgm:t>
    </dgm:pt>
    <dgm:pt modelId="{97F6ACFF-B30A-4D7C-A886-CB243F0869C0}" type="sibTrans" cxnId="{31ED3A2D-FD59-4591-A028-1D8A2C936A5F}">
      <dgm:prSet/>
      <dgm:spPr/>
      <dgm:t>
        <a:bodyPr/>
        <a:lstStyle/>
        <a:p>
          <a:endParaRPr lang="en-AU"/>
        </a:p>
      </dgm:t>
    </dgm:pt>
    <dgm:pt modelId="{5E7DFCAE-C0DB-4D3D-894A-86C25B954B75}">
      <dgm:prSet phldrT="[Text]" phldr="0"/>
      <dgm:spPr>
        <a:ln>
          <a:noFill/>
        </a:ln>
      </dgm:spPr>
      <dgm:t>
        <a:bodyPr/>
        <a:lstStyle/>
        <a:p>
          <a:r>
            <a:rPr lang="en-AU"/>
            <a:t>Discover</a:t>
          </a:r>
        </a:p>
      </dgm:t>
    </dgm:pt>
    <dgm:pt modelId="{2BA9FFF0-534A-4930-BB8D-D7079BCCB331}" type="parTrans" cxnId="{4D0F064E-7836-454F-BBB1-DC3439CC761A}">
      <dgm:prSet/>
      <dgm:spPr/>
      <dgm:t>
        <a:bodyPr/>
        <a:lstStyle/>
        <a:p>
          <a:endParaRPr lang="en-AU"/>
        </a:p>
      </dgm:t>
    </dgm:pt>
    <dgm:pt modelId="{BD4D6CBA-8B04-495E-9170-8B7D5E3CABCC}" type="sibTrans" cxnId="{4D0F064E-7836-454F-BBB1-DC3439CC761A}">
      <dgm:prSet/>
      <dgm:spPr/>
      <dgm:t>
        <a:bodyPr/>
        <a:lstStyle/>
        <a:p>
          <a:endParaRPr lang="en-AU"/>
        </a:p>
      </dgm:t>
    </dgm:pt>
    <dgm:pt modelId="{2DBBD696-1FD1-42A2-BA92-BB3B5D8F83E6}">
      <dgm:prSet phldrT="[Text]" phldr="0"/>
      <dgm:spPr>
        <a:ln>
          <a:noFill/>
        </a:ln>
      </dgm:spPr>
      <dgm:t>
        <a:bodyPr/>
        <a:lstStyle/>
        <a:p>
          <a:pPr>
            <a:buChar char="•"/>
          </a:pPr>
          <a:r>
            <a:rPr lang="en-AU"/>
            <a:t>Information Discovery</a:t>
          </a:r>
        </a:p>
      </dgm:t>
    </dgm:pt>
    <dgm:pt modelId="{C1BC4B20-7FAC-4ED8-A476-A9096A9AA9B9}" type="parTrans" cxnId="{A693CC76-698F-408E-A7C9-68BAE6ED1268}">
      <dgm:prSet/>
      <dgm:spPr/>
      <dgm:t>
        <a:bodyPr/>
        <a:lstStyle/>
        <a:p>
          <a:endParaRPr lang="en-AU"/>
        </a:p>
      </dgm:t>
    </dgm:pt>
    <dgm:pt modelId="{F7F3C7A0-208C-426F-9F72-A594A05F1780}" type="sibTrans" cxnId="{A693CC76-698F-408E-A7C9-68BAE6ED1268}">
      <dgm:prSet/>
      <dgm:spPr/>
      <dgm:t>
        <a:bodyPr/>
        <a:lstStyle/>
        <a:p>
          <a:endParaRPr lang="en-AU"/>
        </a:p>
      </dgm:t>
    </dgm:pt>
    <dgm:pt modelId="{3186F562-F83F-47C0-8BE4-EED23FD91EFA}">
      <dgm:prSet/>
      <dgm:spPr>
        <a:ln>
          <a:noFill/>
        </a:ln>
      </dgm:spPr>
      <dgm:t>
        <a:bodyPr/>
        <a:lstStyle/>
        <a:p>
          <a:r>
            <a:rPr lang="en-AU"/>
            <a:t>Information Classification</a:t>
          </a:r>
        </a:p>
      </dgm:t>
    </dgm:pt>
    <dgm:pt modelId="{A619EDF5-CED8-4780-BA01-A45FCBB23E0D}" type="parTrans" cxnId="{7F26CF5D-3445-4F86-98C6-01A47F52B787}">
      <dgm:prSet/>
      <dgm:spPr/>
      <dgm:t>
        <a:bodyPr/>
        <a:lstStyle/>
        <a:p>
          <a:endParaRPr lang="en-AU"/>
        </a:p>
      </dgm:t>
    </dgm:pt>
    <dgm:pt modelId="{6B4B28CC-2574-4FB3-B127-D4653BBC0B3A}" type="sibTrans" cxnId="{7F26CF5D-3445-4F86-98C6-01A47F52B787}">
      <dgm:prSet/>
      <dgm:spPr/>
      <dgm:t>
        <a:bodyPr/>
        <a:lstStyle/>
        <a:p>
          <a:endParaRPr lang="en-AU"/>
        </a:p>
      </dgm:t>
    </dgm:pt>
    <dgm:pt modelId="{3F60B5D7-485F-47CC-95E5-297B4129996D}">
      <dgm:prSet/>
      <dgm:spPr>
        <a:ln>
          <a:noFill/>
        </a:ln>
      </dgm:spPr>
      <dgm:t>
        <a:bodyPr/>
        <a:lstStyle/>
        <a:p>
          <a:r>
            <a:rPr lang="en-AU"/>
            <a:t>eDiscovery (FOI)  - TODO</a:t>
          </a:r>
        </a:p>
      </dgm:t>
    </dgm:pt>
    <dgm:pt modelId="{0F3584B2-9658-4CBF-9BD3-35FDD5B7CE46}" type="parTrans" cxnId="{4E8CE71E-3DC2-4ABF-90E8-28D15C92F3DF}">
      <dgm:prSet/>
      <dgm:spPr/>
      <dgm:t>
        <a:bodyPr/>
        <a:lstStyle/>
        <a:p>
          <a:endParaRPr lang="en-AU"/>
        </a:p>
      </dgm:t>
    </dgm:pt>
    <dgm:pt modelId="{0314FB4B-D75C-4A38-A931-D3CE6F07C90C}" type="sibTrans" cxnId="{4E8CE71E-3DC2-4ABF-90E8-28D15C92F3DF}">
      <dgm:prSet/>
      <dgm:spPr/>
      <dgm:t>
        <a:bodyPr/>
        <a:lstStyle/>
        <a:p>
          <a:endParaRPr lang="en-AU"/>
        </a:p>
      </dgm:t>
    </dgm:pt>
    <dgm:pt modelId="{78C9E9AC-2734-4C1E-8110-A82416374D47}" type="pres">
      <dgm:prSet presAssocID="{9D63F91E-D758-4DD1-ADD3-4C477A302307}" presName="compositeShape" presStyleCnt="0">
        <dgm:presLayoutVars>
          <dgm:chMax val="7"/>
          <dgm:dir/>
          <dgm:resizeHandles val="exact"/>
        </dgm:presLayoutVars>
      </dgm:prSet>
      <dgm:spPr/>
    </dgm:pt>
    <dgm:pt modelId="{BA6DDC1B-1448-4F30-9677-ACBE4161B486}" type="pres">
      <dgm:prSet presAssocID="{9D63F91E-D758-4DD1-ADD3-4C477A302307}" presName="wedge1" presStyleLbl="node1" presStyleIdx="0" presStyleCnt="3"/>
      <dgm:spPr/>
    </dgm:pt>
    <dgm:pt modelId="{5B91C7CD-41BF-48A7-84ED-2613536478FC}" type="pres">
      <dgm:prSet presAssocID="{9D63F91E-D758-4DD1-ADD3-4C477A302307}" presName="dummy1a" presStyleCnt="0"/>
      <dgm:spPr/>
    </dgm:pt>
    <dgm:pt modelId="{C29F3663-0FDC-48CF-B18E-35CD7DA1D151}" type="pres">
      <dgm:prSet presAssocID="{9D63F91E-D758-4DD1-ADD3-4C477A302307}" presName="dummy1b" presStyleCnt="0"/>
      <dgm:spPr/>
    </dgm:pt>
    <dgm:pt modelId="{1F6FDF7C-0F7D-411B-8A06-9CAE0D4E0558}" type="pres">
      <dgm:prSet presAssocID="{9D63F91E-D758-4DD1-ADD3-4C477A302307}" presName="wedge1Tx" presStyleLbl="node1" presStyleIdx="0" presStyleCnt="3">
        <dgm:presLayoutVars>
          <dgm:chMax val="0"/>
          <dgm:chPref val="0"/>
          <dgm:bulletEnabled val="1"/>
        </dgm:presLayoutVars>
      </dgm:prSet>
      <dgm:spPr/>
    </dgm:pt>
    <dgm:pt modelId="{D6751303-045E-4487-9B91-AC072E2516D8}" type="pres">
      <dgm:prSet presAssocID="{9D63F91E-D758-4DD1-ADD3-4C477A302307}" presName="wedge2" presStyleLbl="node1" presStyleIdx="1" presStyleCnt="3"/>
      <dgm:spPr/>
    </dgm:pt>
    <dgm:pt modelId="{60FE24E4-1ADB-4CF1-B6AA-7421AA1B2C22}" type="pres">
      <dgm:prSet presAssocID="{9D63F91E-D758-4DD1-ADD3-4C477A302307}" presName="dummy2a" presStyleCnt="0"/>
      <dgm:spPr/>
    </dgm:pt>
    <dgm:pt modelId="{954C1EC0-CC50-46E6-A105-09358532F77A}" type="pres">
      <dgm:prSet presAssocID="{9D63F91E-D758-4DD1-ADD3-4C477A302307}" presName="dummy2b" presStyleCnt="0"/>
      <dgm:spPr/>
    </dgm:pt>
    <dgm:pt modelId="{CC2B6DB6-11B6-40BB-9180-FA36514E7F82}" type="pres">
      <dgm:prSet presAssocID="{9D63F91E-D758-4DD1-ADD3-4C477A302307}" presName="wedge2Tx" presStyleLbl="node1" presStyleIdx="1" presStyleCnt="3">
        <dgm:presLayoutVars>
          <dgm:chMax val="0"/>
          <dgm:chPref val="0"/>
          <dgm:bulletEnabled val="1"/>
        </dgm:presLayoutVars>
      </dgm:prSet>
      <dgm:spPr/>
    </dgm:pt>
    <dgm:pt modelId="{80D41844-E3FE-498E-9B9B-EEA79DBE2840}" type="pres">
      <dgm:prSet presAssocID="{9D63F91E-D758-4DD1-ADD3-4C477A302307}" presName="wedge3" presStyleLbl="node1" presStyleIdx="2" presStyleCnt="3"/>
      <dgm:spPr/>
    </dgm:pt>
    <dgm:pt modelId="{7BEDB41A-AF1C-4A68-B5BD-1BC85D882592}" type="pres">
      <dgm:prSet presAssocID="{9D63F91E-D758-4DD1-ADD3-4C477A302307}" presName="dummy3a" presStyleCnt="0"/>
      <dgm:spPr/>
    </dgm:pt>
    <dgm:pt modelId="{700C5D32-A171-41F1-B24F-CC805F1D5131}" type="pres">
      <dgm:prSet presAssocID="{9D63F91E-D758-4DD1-ADD3-4C477A302307}" presName="dummy3b" presStyleCnt="0"/>
      <dgm:spPr/>
    </dgm:pt>
    <dgm:pt modelId="{19F7974A-D9C8-4104-8597-3C8128522C23}" type="pres">
      <dgm:prSet presAssocID="{9D63F91E-D758-4DD1-ADD3-4C477A302307}" presName="wedge3Tx" presStyleLbl="node1" presStyleIdx="2" presStyleCnt="3">
        <dgm:presLayoutVars>
          <dgm:chMax val="0"/>
          <dgm:chPref val="0"/>
          <dgm:bulletEnabled val="1"/>
        </dgm:presLayoutVars>
      </dgm:prSet>
      <dgm:spPr/>
    </dgm:pt>
    <dgm:pt modelId="{58B5940A-AE96-4D84-8977-B9497EE00BBC}" type="pres">
      <dgm:prSet presAssocID="{7FD82D46-BC93-4087-9DED-2AA09AB48882}" presName="arrowWedge1" presStyleLbl="fgSibTrans2D1" presStyleIdx="0" presStyleCnt="3"/>
      <dgm:spPr>
        <a:solidFill>
          <a:schemeClr val="bg1"/>
        </a:solidFill>
      </dgm:spPr>
    </dgm:pt>
    <dgm:pt modelId="{9A2C631F-6BA7-41C1-865C-BFEA49114DF3}" type="pres">
      <dgm:prSet presAssocID="{ABA25921-E119-4775-BC05-FC52E8199EE1}" presName="arrowWedge2" presStyleLbl="fgSibTrans2D1" presStyleIdx="1" presStyleCnt="3"/>
      <dgm:spPr>
        <a:solidFill>
          <a:schemeClr val="bg1"/>
        </a:solidFill>
      </dgm:spPr>
    </dgm:pt>
    <dgm:pt modelId="{9234B544-546B-4FED-AF93-30EFC6421D0E}" type="pres">
      <dgm:prSet presAssocID="{BD4D6CBA-8B04-495E-9170-8B7D5E3CABCC}" presName="arrowWedge3" presStyleLbl="fgSibTrans2D1" presStyleIdx="2" presStyleCnt="3"/>
      <dgm:spPr>
        <a:solidFill>
          <a:schemeClr val="bg1"/>
        </a:solidFill>
        <a:ln>
          <a:solidFill>
            <a:schemeClr val="bg1"/>
          </a:solidFill>
        </a:ln>
      </dgm:spPr>
    </dgm:pt>
  </dgm:ptLst>
  <dgm:cxnLst>
    <dgm:cxn modelId="{FBCE0B06-8F4F-4626-A16B-59317B9B8394}" type="presOf" srcId="{77597C47-0A09-44F7-8B85-963666F9AD61}" destId="{CC2B6DB6-11B6-40BB-9180-FA36514E7F82}" srcOrd="1" destOrd="1" presId="urn:microsoft.com/office/officeart/2005/8/layout/cycle8"/>
    <dgm:cxn modelId="{A9033E0B-B77D-42EF-A1E0-6033E3F234B5}" srcId="{1917D73B-1C6C-44CE-B9D4-012403330C59}" destId="{C0573E5C-6810-40AB-8532-9925DD1E1B06}" srcOrd="0" destOrd="0" parTransId="{985FCE55-5819-4D24-95D9-369CC2E5C988}" sibTransId="{5228C192-51D1-448F-8943-0561B2C6A0BC}"/>
    <dgm:cxn modelId="{29E38C0F-7DCA-4982-AA99-3A4CE48CF2E4}" type="presOf" srcId="{C0573E5C-6810-40AB-8532-9925DD1E1B06}" destId="{1F6FDF7C-0F7D-411B-8A06-9CAE0D4E0558}" srcOrd="1" destOrd="1" presId="urn:microsoft.com/office/officeart/2005/8/layout/cycle8"/>
    <dgm:cxn modelId="{144D1E18-B7E6-488A-BC1B-574DD4900B7C}" srcId="{15057E18-5C25-4986-9DD2-B4F7A3D6A925}" destId="{77597C47-0A09-44F7-8B85-963666F9AD61}" srcOrd="0" destOrd="0" parTransId="{1E689F93-2E71-4D69-96C9-891C4330DF00}" sibTransId="{9D21F38C-0E87-4868-87CE-E36C71F1F6B3}"/>
    <dgm:cxn modelId="{66705B1B-A9E8-43A3-A072-57414452D921}" srcId="{9D63F91E-D758-4DD1-ADD3-4C477A302307}" destId="{1917D73B-1C6C-44CE-B9D4-012403330C59}" srcOrd="0" destOrd="0" parTransId="{4F80D173-41CA-4748-8B49-88E3C3E068FA}" sibTransId="{7FD82D46-BC93-4087-9DED-2AA09AB48882}"/>
    <dgm:cxn modelId="{4E8CE71E-3DC2-4ABF-90E8-28D15C92F3DF}" srcId="{5E7DFCAE-C0DB-4D3D-894A-86C25B954B75}" destId="{3F60B5D7-485F-47CC-95E5-297B4129996D}" srcOrd="2" destOrd="0" parTransId="{0F3584B2-9658-4CBF-9BD3-35FDD5B7CE46}" sibTransId="{0314FB4B-D75C-4A38-A931-D3CE6F07C90C}"/>
    <dgm:cxn modelId="{0C55B724-E669-4520-9710-95CA2BBC333E}" type="presOf" srcId="{642CA9CD-ECDC-4C8E-9C29-0EDBEB21CE0E}" destId="{BA6DDC1B-1448-4F30-9677-ACBE4161B486}" srcOrd="0" destOrd="2" presId="urn:microsoft.com/office/officeart/2005/8/layout/cycle8"/>
    <dgm:cxn modelId="{0DFDB828-4158-4443-A8BC-A57B7EEEE567}" type="presOf" srcId="{5E7DFCAE-C0DB-4D3D-894A-86C25B954B75}" destId="{19F7974A-D9C8-4104-8597-3C8128522C23}" srcOrd="1" destOrd="0" presId="urn:microsoft.com/office/officeart/2005/8/layout/cycle8"/>
    <dgm:cxn modelId="{31ED3A2D-FD59-4591-A028-1D8A2C936A5F}" srcId="{15057E18-5C25-4986-9DD2-B4F7A3D6A925}" destId="{50FF871C-5BFE-476B-B3E3-B77D004FC8DD}" srcOrd="3" destOrd="0" parTransId="{99172CB5-BDF8-4473-AE72-0CD25032278E}" sibTransId="{97F6ACFF-B30A-4D7C-A886-CB243F0869C0}"/>
    <dgm:cxn modelId="{B19D1630-743E-4D54-8A31-53F755F66E6D}" srcId="{15057E18-5C25-4986-9DD2-B4F7A3D6A925}" destId="{86080B50-5181-46CA-832E-61106DB4873F}" srcOrd="2" destOrd="0" parTransId="{BA45EA0C-AA26-417B-A185-639B57856B0A}" sibTransId="{B2505B52-2D6B-4B46-BCFE-5330E6C8A303}"/>
    <dgm:cxn modelId="{20533033-147A-4F7A-BBE7-786ECFA6F1BD}" type="presOf" srcId="{15057E18-5C25-4986-9DD2-B4F7A3D6A925}" destId="{CC2B6DB6-11B6-40BB-9180-FA36514E7F82}" srcOrd="1" destOrd="0" presId="urn:microsoft.com/office/officeart/2005/8/layout/cycle8"/>
    <dgm:cxn modelId="{25157F38-2718-4897-989E-93CA9CB6234F}" type="presOf" srcId="{77597C47-0A09-44F7-8B85-963666F9AD61}" destId="{D6751303-045E-4487-9B91-AC072E2516D8}" srcOrd="0" destOrd="1" presId="urn:microsoft.com/office/officeart/2005/8/layout/cycle8"/>
    <dgm:cxn modelId="{8BD7B238-FCEE-4EB3-A6D9-E160467E18EA}" type="presOf" srcId="{9D63F91E-D758-4DD1-ADD3-4C477A302307}" destId="{78C9E9AC-2734-4C1E-8110-A82416374D47}" srcOrd="0" destOrd="0" presId="urn:microsoft.com/office/officeart/2005/8/layout/cycle8"/>
    <dgm:cxn modelId="{79AD0B3F-C2FF-4008-B872-20D73ED82F7D}" type="presOf" srcId="{86080B50-5181-46CA-832E-61106DB4873F}" destId="{CC2B6DB6-11B6-40BB-9180-FA36514E7F82}" srcOrd="1" destOrd="3" presId="urn:microsoft.com/office/officeart/2005/8/layout/cycle8"/>
    <dgm:cxn modelId="{FF5F253F-F982-4221-8651-21723ED25177}" type="presOf" srcId="{50FF871C-5BFE-476B-B3E3-B77D004FC8DD}" destId="{CC2B6DB6-11B6-40BB-9180-FA36514E7F82}" srcOrd="1" destOrd="4" presId="urn:microsoft.com/office/officeart/2005/8/layout/cycle8"/>
    <dgm:cxn modelId="{20C0FE41-71FD-448B-A390-F861C383BE14}" type="presOf" srcId="{3186F562-F83F-47C0-8BE4-EED23FD91EFA}" destId="{80D41844-E3FE-498E-9B9B-EEA79DBE2840}" srcOrd="0" destOrd="2" presId="urn:microsoft.com/office/officeart/2005/8/layout/cycle8"/>
    <dgm:cxn modelId="{2469AC46-94B4-4727-87DE-458DF3E1528B}" srcId="{9D63F91E-D758-4DD1-ADD3-4C477A302307}" destId="{15057E18-5C25-4986-9DD2-B4F7A3D6A925}" srcOrd="1" destOrd="0" parTransId="{7271DFBD-B97D-4FE1-A630-6AEE43ABEBCD}" sibTransId="{ABA25921-E119-4775-BC05-FC52E8199EE1}"/>
    <dgm:cxn modelId="{4D0F064E-7836-454F-BBB1-DC3439CC761A}" srcId="{9D63F91E-D758-4DD1-ADD3-4C477A302307}" destId="{5E7DFCAE-C0DB-4D3D-894A-86C25B954B75}" srcOrd="2" destOrd="0" parTransId="{2BA9FFF0-534A-4930-BB8D-D7079BCCB331}" sibTransId="{BD4D6CBA-8B04-495E-9170-8B7D5E3CABCC}"/>
    <dgm:cxn modelId="{56CD2651-17A3-4D09-82E4-9D0F04FC8261}" type="presOf" srcId="{C0573E5C-6810-40AB-8532-9925DD1E1B06}" destId="{BA6DDC1B-1448-4F30-9677-ACBE4161B486}" srcOrd="0" destOrd="1" presId="urn:microsoft.com/office/officeart/2005/8/layout/cycle8"/>
    <dgm:cxn modelId="{E6D46555-BC29-4FDB-B083-480A42DF6706}" type="presOf" srcId="{DBC0D7E0-EFE7-4B40-8055-376C49E39FBE}" destId="{CC2B6DB6-11B6-40BB-9180-FA36514E7F82}" srcOrd="1" destOrd="2" presId="urn:microsoft.com/office/officeart/2005/8/layout/cycle8"/>
    <dgm:cxn modelId="{7F26CF5D-3445-4F86-98C6-01A47F52B787}" srcId="{5E7DFCAE-C0DB-4D3D-894A-86C25B954B75}" destId="{3186F562-F83F-47C0-8BE4-EED23FD91EFA}" srcOrd="1" destOrd="0" parTransId="{A619EDF5-CED8-4780-BA01-A45FCBB23E0D}" sibTransId="{6B4B28CC-2574-4FB3-B127-D4653BBC0B3A}"/>
    <dgm:cxn modelId="{CC454E6C-1FEF-40EE-A6C4-A9CC0B7B33AD}" type="presOf" srcId="{3186F562-F83F-47C0-8BE4-EED23FD91EFA}" destId="{19F7974A-D9C8-4104-8597-3C8128522C23}" srcOrd="1" destOrd="2" presId="urn:microsoft.com/office/officeart/2005/8/layout/cycle8"/>
    <dgm:cxn modelId="{AEE97572-BC9C-497C-9D8F-6C3B6063BEF0}" type="presOf" srcId="{2DBBD696-1FD1-42A2-BA92-BB3B5D8F83E6}" destId="{19F7974A-D9C8-4104-8597-3C8128522C23}" srcOrd="1" destOrd="1" presId="urn:microsoft.com/office/officeart/2005/8/layout/cycle8"/>
    <dgm:cxn modelId="{78C96E76-3768-4EC4-BDE5-83B89F0DFD46}" type="presOf" srcId="{1917D73B-1C6C-44CE-B9D4-012403330C59}" destId="{BA6DDC1B-1448-4F30-9677-ACBE4161B486}" srcOrd="0" destOrd="0" presId="urn:microsoft.com/office/officeart/2005/8/layout/cycle8"/>
    <dgm:cxn modelId="{A693CC76-698F-408E-A7C9-68BAE6ED1268}" srcId="{5E7DFCAE-C0DB-4D3D-894A-86C25B954B75}" destId="{2DBBD696-1FD1-42A2-BA92-BB3B5D8F83E6}" srcOrd="0" destOrd="0" parTransId="{C1BC4B20-7FAC-4ED8-A476-A9096A9AA9B9}" sibTransId="{F7F3C7A0-208C-426F-9F72-A594A05F1780}"/>
    <dgm:cxn modelId="{E2B79F84-9B9B-4891-85B5-812484C8D67F}" type="presOf" srcId="{86080B50-5181-46CA-832E-61106DB4873F}" destId="{D6751303-045E-4487-9B91-AC072E2516D8}" srcOrd="0" destOrd="3" presId="urn:microsoft.com/office/officeart/2005/8/layout/cycle8"/>
    <dgm:cxn modelId="{EB806D86-10B8-498D-9259-5C37EA206968}" type="presOf" srcId="{D8437FC8-B859-4033-80EA-60DAC45E015C}" destId="{BA6DDC1B-1448-4F30-9677-ACBE4161B486}" srcOrd="0" destOrd="3" presId="urn:microsoft.com/office/officeart/2005/8/layout/cycle8"/>
    <dgm:cxn modelId="{EFEF029D-0A05-4B9B-8BF6-106DF9EA3818}" type="presOf" srcId="{2DBBD696-1FD1-42A2-BA92-BB3B5D8F83E6}" destId="{80D41844-E3FE-498E-9B9B-EEA79DBE2840}" srcOrd="0" destOrd="1" presId="urn:microsoft.com/office/officeart/2005/8/layout/cycle8"/>
    <dgm:cxn modelId="{2210FEAC-75C7-4E66-9657-CA8F7631E1F4}" type="presOf" srcId="{3F60B5D7-485F-47CC-95E5-297B4129996D}" destId="{80D41844-E3FE-498E-9B9B-EEA79DBE2840}" srcOrd="0" destOrd="3" presId="urn:microsoft.com/office/officeart/2005/8/layout/cycle8"/>
    <dgm:cxn modelId="{E21413B6-6898-4923-BBDA-CB200AE178D6}" type="presOf" srcId="{D8437FC8-B859-4033-80EA-60DAC45E015C}" destId="{1F6FDF7C-0F7D-411B-8A06-9CAE0D4E0558}" srcOrd="1" destOrd="3" presId="urn:microsoft.com/office/officeart/2005/8/layout/cycle8"/>
    <dgm:cxn modelId="{2A3EC4B8-234D-4F2B-BE4D-17F2F48F9100}" type="presOf" srcId="{DBC0D7E0-EFE7-4B40-8055-376C49E39FBE}" destId="{D6751303-045E-4487-9B91-AC072E2516D8}" srcOrd="0" destOrd="2" presId="urn:microsoft.com/office/officeart/2005/8/layout/cycle8"/>
    <dgm:cxn modelId="{D12738BE-0C19-4242-973C-7661DE4B0D09}" srcId="{1917D73B-1C6C-44CE-B9D4-012403330C59}" destId="{642CA9CD-ECDC-4C8E-9C29-0EDBEB21CE0E}" srcOrd="1" destOrd="0" parTransId="{E35DD80B-D8FA-495D-9FED-E40C0DA14DC6}" sibTransId="{FD252BE9-7B9F-412E-82F5-7B79DB5F1A8B}"/>
    <dgm:cxn modelId="{576BCEC2-F7CE-49DB-9A4D-CF79CBF3B8EF}" srcId="{15057E18-5C25-4986-9DD2-B4F7A3D6A925}" destId="{DBC0D7E0-EFE7-4B40-8055-376C49E39FBE}" srcOrd="1" destOrd="0" parTransId="{46926C52-74C2-426B-92F4-1E047FC07D1A}" sibTransId="{54D9D647-B988-45AF-AA23-A55440B0033A}"/>
    <dgm:cxn modelId="{6979FAC6-8C2A-426D-853C-57A2C42B4B4F}" srcId="{1917D73B-1C6C-44CE-B9D4-012403330C59}" destId="{D8437FC8-B859-4033-80EA-60DAC45E015C}" srcOrd="2" destOrd="0" parTransId="{5B59A131-7C79-488E-B52A-F28AD6C71BC3}" sibTransId="{BA2A71B4-0916-4976-BAF9-9C6F9CE2CA3C}"/>
    <dgm:cxn modelId="{9FA06ECA-7E31-47CC-87EA-215B06B42D6E}" type="presOf" srcId="{3F60B5D7-485F-47CC-95E5-297B4129996D}" destId="{19F7974A-D9C8-4104-8597-3C8128522C23}" srcOrd="1" destOrd="3" presId="urn:microsoft.com/office/officeart/2005/8/layout/cycle8"/>
    <dgm:cxn modelId="{3BE8E0F4-AA0C-4308-A5F6-97F004EA5C5B}" type="presOf" srcId="{642CA9CD-ECDC-4C8E-9C29-0EDBEB21CE0E}" destId="{1F6FDF7C-0F7D-411B-8A06-9CAE0D4E0558}" srcOrd="1" destOrd="2" presId="urn:microsoft.com/office/officeart/2005/8/layout/cycle8"/>
    <dgm:cxn modelId="{FC9913FA-9194-49D8-B2DB-00F41AC2D66A}" type="presOf" srcId="{1917D73B-1C6C-44CE-B9D4-012403330C59}" destId="{1F6FDF7C-0F7D-411B-8A06-9CAE0D4E0558}" srcOrd="1" destOrd="0" presId="urn:microsoft.com/office/officeart/2005/8/layout/cycle8"/>
    <dgm:cxn modelId="{3F035BFA-6241-4825-A327-52FDB4C18DFD}" type="presOf" srcId="{50FF871C-5BFE-476B-B3E3-B77D004FC8DD}" destId="{D6751303-045E-4487-9B91-AC072E2516D8}" srcOrd="0" destOrd="4" presId="urn:microsoft.com/office/officeart/2005/8/layout/cycle8"/>
    <dgm:cxn modelId="{44130AFF-4896-4F97-9EDB-727CC92E709C}" type="presOf" srcId="{15057E18-5C25-4986-9DD2-B4F7A3D6A925}" destId="{D6751303-045E-4487-9B91-AC072E2516D8}" srcOrd="0" destOrd="0" presId="urn:microsoft.com/office/officeart/2005/8/layout/cycle8"/>
    <dgm:cxn modelId="{3EDBB7FF-AC38-4253-A4A3-6C5431644F58}" type="presOf" srcId="{5E7DFCAE-C0DB-4D3D-894A-86C25B954B75}" destId="{80D41844-E3FE-498E-9B9B-EEA79DBE2840}" srcOrd="0" destOrd="0" presId="urn:microsoft.com/office/officeart/2005/8/layout/cycle8"/>
    <dgm:cxn modelId="{42700D4E-2760-4AFE-818D-850C7F6A2422}" type="presParOf" srcId="{78C9E9AC-2734-4C1E-8110-A82416374D47}" destId="{BA6DDC1B-1448-4F30-9677-ACBE4161B486}" srcOrd="0" destOrd="0" presId="urn:microsoft.com/office/officeart/2005/8/layout/cycle8"/>
    <dgm:cxn modelId="{CB294226-9BE3-454F-B4C6-CD025564562A}" type="presParOf" srcId="{78C9E9AC-2734-4C1E-8110-A82416374D47}" destId="{5B91C7CD-41BF-48A7-84ED-2613536478FC}" srcOrd="1" destOrd="0" presId="urn:microsoft.com/office/officeart/2005/8/layout/cycle8"/>
    <dgm:cxn modelId="{DD5ECA37-6340-448F-BF66-E422EA4F6691}" type="presParOf" srcId="{78C9E9AC-2734-4C1E-8110-A82416374D47}" destId="{C29F3663-0FDC-48CF-B18E-35CD7DA1D151}" srcOrd="2" destOrd="0" presId="urn:microsoft.com/office/officeart/2005/8/layout/cycle8"/>
    <dgm:cxn modelId="{B24800A0-E3D2-41F4-AA61-70930EAC8E0A}" type="presParOf" srcId="{78C9E9AC-2734-4C1E-8110-A82416374D47}" destId="{1F6FDF7C-0F7D-411B-8A06-9CAE0D4E0558}" srcOrd="3" destOrd="0" presId="urn:microsoft.com/office/officeart/2005/8/layout/cycle8"/>
    <dgm:cxn modelId="{EA944EFB-ED83-42DC-87A1-FE37CD1520B8}" type="presParOf" srcId="{78C9E9AC-2734-4C1E-8110-A82416374D47}" destId="{D6751303-045E-4487-9B91-AC072E2516D8}" srcOrd="4" destOrd="0" presId="urn:microsoft.com/office/officeart/2005/8/layout/cycle8"/>
    <dgm:cxn modelId="{E7D8B6C1-AA5B-4066-8980-93A0C4F39655}" type="presParOf" srcId="{78C9E9AC-2734-4C1E-8110-A82416374D47}" destId="{60FE24E4-1ADB-4CF1-B6AA-7421AA1B2C22}" srcOrd="5" destOrd="0" presId="urn:microsoft.com/office/officeart/2005/8/layout/cycle8"/>
    <dgm:cxn modelId="{DAA2EC56-6A2A-4863-A1CF-72B6548E752E}" type="presParOf" srcId="{78C9E9AC-2734-4C1E-8110-A82416374D47}" destId="{954C1EC0-CC50-46E6-A105-09358532F77A}" srcOrd="6" destOrd="0" presId="urn:microsoft.com/office/officeart/2005/8/layout/cycle8"/>
    <dgm:cxn modelId="{E137A4E3-B418-404E-9257-10F4DA568490}" type="presParOf" srcId="{78C9E9AC-2734-4C1E-8110-A82416374D47}" destId="{CC2B6DB6-11B6-40BB-9180-FA36514E7F82}" srcOrd="7" destOrd="0" presId="urn:microsoft.com/office/officeart/2005/8/layout/cycle8"/>
    <dgm:cxn modelId="{8408B392-6734-4F4B-91C8-560FA4B2A2F5}" type="presParOf" srcId="{78C9E9AC-2734-4C1E-8110-A82416374D47}" destId="{80D41844-E3FE-498E-9B9B-EEA79DBE2840}" srcOrd="8" destOrd="0" presId="urn:microsoft.com/office/officeart/2005/8/layout/cycle8"/>
    <dgm:cxn modelId="{4023B5FF-882D-48BA-95C1-C2AD43A6EFD1}" type="presParOf" srcId="{78C9E9AC-2734-4C1E-8110-A82416374D47}" destId="{7BEDB41A-AF1C-4A68-B5BD-1BC85D882592}" srcOrd="9" destOrd="0" presId="urn:microsoft.com/office/officeart/2005/8/layout/cycle8"/>
    <dgm:cxn modelId="{5751C11E-D37A-4238-AA26-743336DDD65B}" type="presParOf" srcId="{78C9E9AC-2734-4C1E-8110-A82416374D47}" destId="{700C5D32-A171-41F1-B24F-CC805F1D5131}" srcOrd="10" destOrd="0" presId="urn:microsoft.com/office/officeart/2005/8/layout/cycle8"/>
    <dgm:cxn modelId="{0DB4377D-4A8C-4543-8BC5-BEA8612FB021}" type="presParOf" srcId="{78C9E9AC-2734-4C1E-8110-A82416374D47}" destId="{19F7974A-D9C8-4104-8597-3C8128522C23}" srcOrd="11" destOrd="0" presId="urn:microsoft.com/office/officeart/2005/8/layout/cycle8"/>
    <dgm:cxn modelId="{3F6127E0-56FD-4C92-A455-7CACB494F9FD}" type="presParOf" srcId="{78C9E9AC-2734-4C1E-8110-A82416374D47}" destId="{58B5940A-AE96-4D84-8977-B9497EE00BBC}" srcOrd="12" destOrd="0" presId="urn:microsoft.com/office/officeart/2005/8/layout/cycle8"/>
    <dgm:cxn modelId="{0236BAEB-11BA-43CA-B1EB-BFB233D41A42}" type="presParOf" srcId="{78C9E9AC-2734-4C1E-8110-A82416374D47}" destId="{9A2C631F-6BA7-41C1-865C-BFEA49114DF3}" srcOrd="13" destOrd="0" presId="urn:microsoft.com/office/officeart/2005/8/layout/cycle8"/>
    <dgm:cxn modelId="{CF9AD90F-8D27-4DEE-8197-CA46A9408556}" type="presParOf" srcId="{78C9E9AC-2734-4C1E-8110-A82416374D47}" destId="{9234B544-546B-4FED-AF93-30EFC6421D0E}" srcOrd="14" destOrd="0" presId="urn:microsoft.com/office/officeart/2005/8/layout/cycle8"/>
  </dgm:cxnLst>
  <dgm:bg/>
  <dgm:whole/>
  <dgm:extLst>
    <a:ext uri="http://schemas.microsoft.com/office/drawing/2008/diagram">
      <dsp:dataModelExt xmlns:dsp="http://schemas.microsoft.com/office/drawing/2008/diagram" relId="rId22"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73EEED13-768C-43EB-90AC-39CF62AF92A4}"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AU"/>
        </a:p>
      </dgm:t>
    </dgm:pt>
    <dgm:pt modelId="{6E407B3B-EF6A-4516-AE10-4FF50274AC4C}">
      <dgm:prSet/>
      <dgm:spPr/>
      <dgm:t>
        <a:bodyPr/>
        <a:lstStyle/>
        <a:p>
          <a:r>
            <a:rPr lang="en-AU" baseline="0"/>
            <a:t>Tenant Settings Review</a:t>
          </a:r>
          <a:endParaRPr lang="en-AU"/>
        </a:p>
      </dgm:t>
    </dgm:pt>
    <dgm:pt modelId="{0EB1ADF7-5999-4EC2-A939-239D7917CBE4}" type="parTrans" cxnId="{3064E5AE-EC6C-47EE-94E8-C965E1F85D72}">
      <dgm:prSet/>
      <dgm:spPr/>
      <dgm:t>
        <a:bodyPr/>
        <a:lstStyle/>
        <a:p>
          <a:endParaRPr lang="en-AU"/>
        </a:p>
      </dgm:t>
    </dgm:pt>
    <dgm:pt modelId="{6B0B501F-BD4E-4EB9-8E76-6125FE3A1988}" type="sibTrans" cxnId="{3064E5AE-EC6C-47EE-94E8-C965E1F85D72}">
      <dgm:prSet/>
      <dgm:spPr/>
      <dgm:t>
        <a:bodyPr/>
        <a:lstStyle/>
        <a:p>
          <a:endParaRPr lang="en-AU"/>
        </a:p>
      </dgm:t>
    </dgm:pt>
    <dgm:pt modelId="{C0152D1B-F5EF-4DFC-99D0-8DCB3DF19064}">
      <dgm:prSet/>
      <dgm:spPr/>
      <dgm:t>
        <a:bodyPr/>
        <a:lstStyle/>
        <a:p>
          <a:r>
            <a:rPr lang="en-AU"/>
            <a:t>Setup File Scanner</a:t>
          </a:r>
        </a:p>
      </dgm:t>
    </dgm:pt>
    <dgm:pt modelId="{28084AD3-1528-400A-AE09-4AC2BE0D5F19}" type="parTrans" cxnId="{ABABF64C-EF14-49B2-8609-DE63F1449E86}">
      <dgm:prSet/>
      <dgm:spPr/>
      <dgm:t>
        <a:bodyPr/>
        <a:lstStyle/>
        <a:p>
          <a:endParaRPr lang="en-AU"/>
        </a:p>
      </dgm:t>
    </dgm:pt>
    <dgm:pt modelId="{A1FC6550-5F13-457A-BE56-1600C9BB97BF}" type="sibTrans" cxnId="{ABABF64C-EF14-49B2-8609-DE63F1449E86}">
      <dgm:prSet/>
      <dgm:spPr/>
      <dgm:t>
        <a:bodyPr/>
        <a:lstStyle/>
        <a:p>
          <a:endParaRPr lang="en-AU"/>
        </a:p>
      </dgm:t>
    </dgm:pt>
    <dgm:pt modelId="{A706000E-6E0E-4BC8-A00A-37BEF21CE40C}">
      <dgm:prSet/>
      <dgm:spPr/>
      <dgm:t>
        <a:bodyPr/>
        <a:lstStyle/>
        <a:p>
          <a:r>
            <a:rPr lang="en-AU"/>
            <a:t>Setup Purview</a:t>
          </a:r>
        </a:p>
      </dgm:t>
    </dgm:pt>
    <dgm:pt modelId="{6E38124A-97D8-4695-A33C-7E153CD438A3}" type="parTrans" cxnId="{C81D5837-DB19-4D86-B1B2-A84947B43949}">
      <dgm:prSet/>
      <dgm:spPr/>
      <dgm:t>
        <a:bodyPr/>
        <a:lstStyle/>
        <a:p>
          <a:endParaRPr lang="en-AU"/>
        </a:p>
      </dgm:t>
    </dgm:pt>
    <dgm:pt modelId="{387BF592-046E-422C-8DB7-FB86F42FB5F4}" type="sibTrans" cxnId="{C81D5837-DB19-4D86-B1B2-A84947B43949}">
      <dgm:prSet/>
      <dgm:spPr/>
      <dgm:t>
        <a:bodyPr/>
        <a:lstStyle/>
        <a:p>
          <a:endParaRPr lang="en-AU"/>
        </a:p>
      </dgm:t>
    </dgm:pt>
    <dgm:pt modelId="{7993863C-CB4E-438B-818A-5EB9B1EE5481}">
      <dgm:prSet/>
      <dgm:spPr/>
      <dgm:t>
        <a:bodyPr/>
        <a:lstStyle/>
        <a:p>
          <a:r>
            <a:rPr lang="en-AU"/>
            <a:t>Purview &lt;-&gt; MIP Integration</a:t>
          </a:r>
        </a:p>
      </dgm:t>
    </dgm:pt>
    <dgm:pt modelId="{6F76A86E-F9CD-43A5-B8CD-A080F8DAA2AA}" type="parTrans" cxnId="{31757C67-2F46-4791-A2F3-A904A043C998}">
      <dgm:prSet/>
      <dgm:spPr/>
      <dgm:t>
        <a:bodyPr/>
        <a:lstStyle/>
        <a:p>
          <a:endParaRPr lang="en-AU"/>
        </a:p>
      </dgm:t>
    </dgm:pt>
    <dgm:pt modelId="{A225AFBB-19D9-44EF-A127-21FF8CEF4C43}" type="sibTrans" cxnId="{31757C67-2F46-4791-A2F3-A904A043C998}">
      <dgm:prSet/>
      <dgm:spPr/>
      <dgm:t>
        <a:bodyPr/>
        <a:lstStyle/>
        <a:p>
          <a:endParaRPr lang="en-AU"/>
        </a:p>
      </dgm:t>
    </dgm:pt>
    <dgm:pt modelId="{2EA74C00-0A2A-412D-8CAE-87EF76FED8BD}">
      <dgm:prSet/>
      <dgm:spPr/>
      <dgm:t>
        <a:bodyPr/>
        <a:lstStyle/>
        <a:p>
          <a:r>
            <a:rPr lang="en-AU"/>
            <a:t>Create AU Gov Data Classification Labels</a:t>
          </a:r>
        </a:p>
      </dgm:t>
    </dgm:pt>
    <dgm:pt modelId="{4889A705-61DE-4233-B13C-1934664CE8BA}" type="parTrans" cxnId="{4628C918-9F31-4EFD-B131-80502004672D}">
      <dgm:prSet/>
      <dgm:spPr/>
      <dgm:t>
        <a:bodyPr/>
        <a:lstStyle/>
        <a:p>
          <a:endParaRPr lang="en-AU"/>
        </a:p>
      </dgm:t>
    </dgm:pt>
    <dgm:pt modelId="{CEDC86E5-2F21-449C-8D68-C0382DA5A56D}" type="sibTrans" cxnId="{4628C918-9F31-4EFD-B131-80502004672D}">
      <dgm:prSet/>
      <dgm:spPr/>
      <dgm:t>
        <a:bodyPr/>
        <a:lstStyle/>
        <a:p>
          <a:endParaRPr lang="en-AU"/>
        </a:p>
      </dgm:t>
    </dgm:pt>
    <dgm:pt modelId="{FC88AA70-784E-4677-B021-BC43C1BE29EC}">
      <dgm:prSet/>
      <dgm:spPr/>
      <dgm:t>
        <a:bodyPr/>
        <a:lstStyle/>
        <a:p>
          <a:r>
            <a:rPr lang="en-AU"/>
            <a:t>Configure sensitive information types &amp; classification rules </a:t>
          </a:r>
        </a:p>
      </dgm:t>
    </dgm:pt>
    <dgm:pt modelId="{D5CD1AB1-B9C6-4B91-8DDD-4E32EF50CC76}" type="parTrans" cxnId="{E4CCE652-D585-4A10-AD83-F117C7021825}">
      <dgm:prSet/>
      <dgm:spPr/>
      <dgm:t>
        <a:bodyPr/>
        <a:lstStyle/>
        <a:p>
          <a:endParaRPr lang="en-AU"/>
        </a:p>
      </dgm:t>
    </dgm:pt>
    <dgm:pt modelId="{24B3838C-5084-422E-83FA-4A5E1C66D50B}" type="sibTrans" cxnId="{E4CCE652-D585-4A10-AD83-F117C7021825}">
      <dgm:prSet/>
      <dgm:spPr/>
      <dgm:t>
        <a:bodyPr/>
        <a:lstStyle/>
        <a:p>
          <a:endParaRPr lang="en-AU"/>
        </a:p>
      </dgm:t>
    </dgm:pt>
    <dgm:pt modelId="{D6E7195A-ACD4-49FA-9466-4D1870640372}" type="pres">
      <dgm:prSet presAssocID="{73EEED13-768C-43EB-90AC-39CF62AF92A4}" presName="diagram" presStyleCnt="0">
        <dgm:presLayoutVars>
          <dgm:dir/>
          <dgm:resizeHandles val="exact"/>
        </dgm:presLayoutVars>
      </dgm:prSet>
      <dgm:spPr/>
    </dgm:pt>
    <dgm:pt modelId="{0FFD1BAA-96E5-4FE9-ABB7-0177B0E2EE85}" type="pres">
      <dgm:prSet presAssocID="{6E407B3B-EF6A-4516-AE10-4FF50274AC4C}" presName="node" presStyleLbl="node1" presStyleIdx="0" presStyleCnt="6">
        <dgm:presLayoutVars>
          <dgm:bulletEnabled val="1"/>
        </dgm:presLayoutVars>
      </dgm:prSet>
      <dgm:spPr/>
    </dgm:pt>
    <dgm:pt modelId="{DD54FB7B-8763-465B-A21E-D66166BDEF79}" type="pres">
      <dgm:prSet presAssocID="{6B0B501F-BD4E-4EB9-8E76-6125FE3A1988}" presName="sibTrans" presStyleCnt="0"/>
      <dgm:spPr/>
    </dgm:pt>
    <dgm:pt modelId="{97972395-5B21-41BE-93C2-0B30B8EA7D3C}" type="pres">
      <dgm:prSet presAssocID="{C0152D1B-F5EF-4DFC-99D0-8DCB3DF19064}" presName="node" presStyleLbl="node1" presStyleIdx="1" presStyleCnt="6">
        <dgm:presLayoutVars>
          <dgm:bulletEnabled val="1"/>
        </dgm:presLayoutVars>
      </dgm:prSet>
      <dgm:spPr/>
    </dgm:pt>
    <dgm:pt modelId="{DA4BC619-71D4-443D-82C1-A0FE92C5768A}" type="pres">
      <dgm:prSet presAssocID="{A1FC6550-5F13-457A-BE56-1600C9BB97BF}" presName="sibTrans" presStyleCnt="0"/>
      <dgm:spPr/>
    </dgm:pt>
    <dgm:pt modelId="{CA3F2B07-6F28-4392-8127-E60B99414441}" type="pres">
      <dgm:prSet presAssocID="{A706000E-6E0E-4BC8-A00A-37BEF21CE40C}" presName="node" presStyleLbl="node1" presStyleIdx="2" presStyleCnt="6">
        <dgm:presLayoutVars>
          <dgm:bulletEnabled val="1"/>
        </dgm:presLayoutVars>
      </dgm:prSet>
      <dgm:spPr/>
    </dgm:pt>
    <dgm:pt modelId="{C9A267CD-01AC-46FB-82C9-8B7763F104C7}" type="pres">
      <dgm:prSet presAssocID="{387BF592-046E-422C-8DB7-FB86F42FB5F4}" presName="sibTrans" presStyleCnt="0"/>
      <dgm:spPr/>
    </dgm:pt>
    <dgm:pt modelId="{0B199F81-B4EA-40F1-97BE-2C81EF75F0BD}" type="pres">
      <dgm:prSet presAssocID="{7993863C-CB4E-438B-818A-5EB9B1EE5481}" presName="node" presStyleLbl="node1" presStyleIdx="3" presStyleCnt="6">
        <dgm:presLayoutVars>
          <dgm:bulletEnabled val="1"/>
        </dgm:presLayoutVars>
      </dgm:prSet>
      <dgm:spPr/>
    </dgm:pt>
    <dgm:pt modelId="{A8430D71-CDC0-4EC8-AAD9-506E77F172B8}" type="pres">
      <dgm:prSet presAssocID="{A225AFBB-19D9-44EF-A127-21FF8CEF4C43}" presName="sibTrans" presStyleCnt="0"/>
      <dgm:spPr/>
    </dgm:pt>
    <dgm:pt modelId="{C560BDC1-55EB-4881-8DF4-987AB4B47972}" type="pres">
      <dgm:prSet presAssocID="{2EA74C00-0A2A-412D-8CAE-87EF76FED8BD}" presName="node" presStyleLbl="node1" presStyleIdx="4" presStyleCnt="6">
        <dgm:presLayoutVars>
          <dgm:bulletEnabled val="1"/>
        </dgm:presLayoutVars>
      </dgm:prSet>
      <dgm:spPr/>
    </dgm:pt>
    <dgm:pt modelId="{ECD5E2D9-45CB-46C3-9B7C-0BCB886B020C}" type="pres">
      <dgm:prSet presAssocID="{CEDC86E5-2F21-449C-8D68-C0382DA5A56D}" presName="sibTrans" presStyleCnt="0"/>
      <dgm:spPr/>
    </dgm:pt>
    <dgm:pt modelId="{EBB0A3FB-C29B-4709-821F-B42304CC08C3}" type="pres">
      <dgm:prSet presAssocID="{FC88AA70-784E-4677-B021-BC43C1BE29EC}" presName="node" presStyleLbl="node1" presStyleIdx="5" presStyleCnt="6">
        <dgm:presLayoutVars>
          <dgm:bulletEnabled val="1"/>
        </dgm:presLayoutVars>
      </dgm:prSet>
      <dgm:spPr/>
    </dgm:pt>
  </dgm:ptLst>
  <dgm:cxnLst>
    <dgm:cxn modelId="{4628C918-9F31-4EFD-B131-80502004672D}" srcId="{73EEED13-768C-43EB-90AC-39CF62AF92A4}" destId="{2EA74C00-0A2A-412D-8CAE-87EF76FED8BD}" srcOrd="4" destOrd="0" parTransId="{4889A705-61DE-4233-B13C-1934664CE8BA}" sibTransId="{CEDC86E5-2F21-449C-8D68-C0382DA5A56D}"/>
    <dgm:cxn modelId="{C81D5837-DB19-4D86-B1B2-A84947B43949}" srcId="{73EEED13-768C-43EB-90AC-39CF62AF92A4}" destId="{A706000E-6E0E-4BC8-A00A-37BEF21CE40C}" srcOrd="2" destOrd="0" parTransId="{6E38124A-97D8-4695-A33C-7E153CD438A3}" sibTransId="{387BF592-046E-422C-8DB7-FB86F42FB5F4}"/>
    <dgm:cxn modelId="{97EAF944-6112-417C-A43F-FBDCA2692FF0}" type="presOf" srcId="{7993863C-CB4E-438B-818A-5EB9B1EE5481}" destId="{0B199F81-B4EA-40F1-97BE-2C81EF75F0BD}" srcOrd="0" destOrd="0" presId="urn:microsoft.com/office/officeart/2005/8/layout/default"/>
    <dgm:cxn modelId="{ABABF64C-EF14-49B2-8609-DE63F1449E86}" srcId="{73EEED13-768C-43EB-90AC-39CF62AF92A4}" destId="{C0152D1B-F5EF-4DFC-99D0-8DCB3DF19064}" srcOrd="1" destOrd="0" parTransId="{28084AD3-1528-400A-AE09-4AC2BE0D5F19}" sibTransId="{A1FC6550-5F13-457A-BE56-1600C9BB97BF}"/>
    <dgm:cxn modelId="{E4CCE652-D585-4A10-AD83-F117C7021825}" srcId="{73EEED13-768C-43EB-90AC-39CF62AF92A4}" destId="{FC88AA70-784E-4677-B021-BC43C1BE29EC}" srcOrd="5" destOrd="0" parTransId="{D5CD1AB1-B9C6-4B91-8DDD-4E32EF50CC76}" sibTransId="{24B3838C-5084-422E-83FA-4A5E1C66D50B}"/>
    <dgm:cxn modelId="{B4A84359-D3D9-4435-BE15-1FCD34045A93}" type="presOf" srcId="{73EEED13-768C-43EB-90AC-39CF62AF92A4}" destId="{D6E7195A-ACD4-49FA-9466-4D1870640372}" srcOrd="0" destOrd="0" presId="urn:microsoft.com/office/officeart/2005/8/layout/default"/>
    <dgm:cxn modelId="{31757C67-2F46-4791-A2F3-A904A043C998}" srcId="{73EEED13-768C-43EB-90AC-39CF62AF92A4}" destId="{7993863C-CB4E-438B-818A-5EB9B1EE5481}" srcOrd="3" destOrd="0" parTransId="{6F76A86E-F9CD-43A5-B8CD-A080F8DAA2AA}" sibTransId="{A225AFBB-19D9-44EF-A127-21FF8CEF4C43}"/>
    <dgm:cxn modelId="{30AA0D6D-EA92-4DB3-91DC-6CF6B1A771B7}" type="presOf" srcId="{A706000E-6E0E-4BC8-A00A-37BEF21CE40C}" destId="{CA3F2B07-6F28-4392-8127-E60B99414441}" srcOrd="0" destOrd="0" presId="urn:microsoft.com/office/officeart/2005/8/layout/default"/>
    <dgm:cxn modelId="{37836973-A69C-42A5-AF94-E2EE79B70FEC}" type="presOf" srcId="{FC88AA70-784E-4677-B021-BC43C1BE29EC}" destId="{EBB0A3FB-C29B-4709-821F-B42304CC08C3}" srcOrd="0" destOrd="0" presId="urn:microsoft.com/office/officeart/2005/8/layout/default"/>
    <dgm:cxn modelId="{3064E5AE-EC6C-47EE-94E8-C965E1F85D72}" srcId="{73EEED13-768C-43EB-90AC-39CF62AF92A4}" destId="{6E407B3B-EF6A-4516-AE10-4FF50274AC4C}" srcOrd="0" destOrd="0" parTransId="{0EB1ADF7-5999-4EC2-A939-239D7917CBE4}" sibTransId="{6B0B501F-BD4E-4EB9-8E76-6125FE3A1988}"/>
    <dgm:cxn modelId="{026674D5-6745-417C-B916-0731376F318E}" type="presOf" srcId="{C0152D1B-F5EF-4DFC-99D0-8DCB3DF19064}" destId="{97972395-5B21-41BE-93C2-0B30B8EA7D3C}" srcOrd="0" destOrd="0" presId="urn:microsoft.com/office/officeart/2005/8/layout/default"/>
    <dgm:cxn modelId="{DBB730DB-127E-4449-8153-5777E7F1A7A3}" type="presOf" srcId="{6E407B3B-EF6A-4516-AE10-4FF50274AC4C}" destId="{0FFD1BAA-96E5-4FE9-ABB7-0177B0E2EE85}" srcOrd="0" destOrd="0" presId="urn:microsoft.com/office/officeart/2005/8/layout/default"/>
    <dgm:cxn modelId="{8BA782DD-EAB7-44EE-AEDB-ADB7D1C03058}" type="presOf" srcId="{2EA74C00-0A2A-412D-8CAE-87EF76FED8BD}" destId="{C560BDC1-55EB-4881-8DF4-987AB4B47972}" srcOrd="0" destOrd="0" presId="urn:microsoft.com/office/officeart/2005/8/layout/default"/>
    <dgm:cxn modelId="{65743ED2-7DEF-4671-B5F4-8A72511C1F82}" type="presParOf" srcId="{D6E7195A-ACD4-49FA-9466-4D1870640372}" destId="{0FFD1BAA-96E5-4FE9-ABB7-0177B0E2EE85}" srcOrd="0" destOrd="0" presId="urn:microsoft.com/office/officeart/2005/8/layout/default"/>
    <dgm:cxn modelId="{66A2D498-ACCA-4C97-9A13-0F09D4D63865}" type="presParOf" srcId="{D6E7195A-ACD4-49FA-9466-4D1870640372}" destId="{DD54FB7B-8763-465B-A21E-D66166BDEF79}" srcOrd="1" destOrd="0" presId="urn:microsoft.com/office/officeart/2005/8/layout/default"/>
    <dgm:cxn modelId="{6C25CC39-DA31-486D-A3E7-E483157E8115}" type="presParOf" srcId="{D6E7195A-ACD4-49FA-9466-4D1870640372}" destId="{97972395-5B21-41BE-93C2-0B30B8EA7D3C}" srcOrd="2" destOrd="0" presId="urn:microsoft.com/office/officeart/2005/8/layout/default"/>
    <dgm:cxn modelId="{8F55071C-70B5-4DD5-98C0-3D21B399A5A4}" type="presParOf" srcId="{D6E7195A-ACD4-49FA-9466-4D1870640372}" destId="{DA4BC619-71D4-443D-82C1-A0FE92C5768A}" srcOrd="3" destOrd="0" presId="urn:microsoft.com/office/officeart/2005/8/layout/default"/>
    <dgm:cxn modelId="{95612611-7DD0-40E5-89D6-4158562DE8DA}" type="presParOf" srcId="{D6E7195A-ACD4-49FA-9466-4D1870640372}" destId="{CA3F2B07-6F28-4392-8127-E60B99414441}" srcOrd="4" destOrd="0" presId="urn:microsoft.com/office/officeart/2005/8/layout/default"/>
    <dgm:cxn modelId="{9EA142E0-43BB-456F-82E9-AA0D3E0B1778}" type="presParOf" srcId="{D6E7195A-ACD4-49FA-9466-4D1870640372}" destId="{C9A267CD-01AC-46FB-82C9-8B7763F104C7}" srcOrd="5" destOrd="0" presId="urn:microsoft.com/office/officeart/2005/8/layout/default"/>
    <dgm:cxn modelId="{FFD1ACED-0A2F-4262-85EA-6F3D4BAF5F5F}" type="presParOf" srcId="{D6E7195A-ACD4-49FA-9466-4D1870640372}" destId="{0B199F81-B4EA-40F1-97BE-2C81EF75F0BD}" srcOrd="6" destOrd="0" presId="urn:microsoft.com/office/officeart/2005/8/layout/default"/>
    <dgm:cxn modelId="{954134B0-0AB4-4BA8-89DF-3B5AA854BE68}" type="presParOf" srcId="{D6E7195A-ACD4-49FA-9466-4D1870640372}" destId="{A8430D71-CDC0-4EC8-AAD9-506E77F172B8}" srcOrd="7" destOrd="0" presId="urn:microsoft.com/office/officeart/2005/8/layout/default"/>
    <dgm:cxn modelId="{3388E370-98EB-4282-BC26-BCFF04A7BC9F}" type="presParOf" srcId="{D6E7195A-ACD4-49FA-9466-4D1870640372}" destId="{C560BDC1-55EB-4881-8DF4-987AB4B47972}" srcOrd="8" destOrd="0" presId="urn:microsoft.com/office/officeart/2005/8/layout/default"/>
    <dgm:cxn modelId="{0E009325-8013-4A4A-BA4D-4DB098ECA6C1}" type="presParOf" srcId="{D6E7195A-ACD4-49FA-9466-4D1870640372}" destId="{ECD5E2D9-45CB-46C3-9B7C-0BCB886B020C}" srcOrd="9" destOrd="0" presId="urn:microsoft.com/office/officeart/2005/8/layout/default"/>
    <dgm:cxn modelId="{CD67915E-B20E-48B5-AD07-E59EF2B65E77}" type="presParOf" srcId="{D6E7195A-ACD4-49FA-9466-4D1870640372}" destId="{EBB0A3FB-C29B-4709-821F-B42304CC08C3}"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3EEED13-768C-43EB-90AC-39CF62AF92A4}"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AU"/>
        </a:p>
      </dgm:t>
    </dgm:pt>
    <dgm:pt modelId="{C0698B92-F5D4-475D-B97A-E0098FF9F3D0}">
      <dgm:prSet/>
      <dgm:spPr/>
      <dgm:t>
        <a:bodyPr/>
        <a:lstStyle/>
        <a:p>
          <a:r>
            <a:rPr lang="en-AU" baseline="0"/>
            <a:t>Content Certification</a:t>
          </a:r>
          <a:endParaRPr lang="en-AU"/>
        </a:p>
      </dgm:t>
    </dgm:pt>
    <dgm:pt modelId="{85D1B97B-42ED-4CFB-A77D-A4081FBCC2C4}" type="parTrans" cxnId="{DF690EFC-D471-4803-91F2-82F0B5012F15}">
      <dgm:prSet/>
      <dgm:spPr/>
      <dgm:t>
        <a:bodyPr/>
        <a:lstStyle/>
        <a:p>
          <a:endParaRPr lang="en-AU"/>
        </a:p>
      </dgm:t>
    </dgm:pt>
    <dgm:pt modelId="{0DDC51FE-D7A8-4335-8AD6-38E7A4D22EE7}" type="sibTrans" cxnId="{DF690EFC-D471-4803-91F2-82F0B5012F15}">
      <dgm:prSet/>
      <dgm:spPr/>
      <dgm:t>
        <a:bodyPr/>
        <a:lstStyle/>
        <a:p>
          <a:endParaRPr lang="en-AU"/>
        </a:p>
      </dgm:t>
    </dgm:pt>
    <dgm:pt modelId="{278878CB-97E8-497F-90FD-F73833212364}">
      <dgm:prSet/>
      <dgm:spPr/>
      <dgm:t>
        <a:bodyPr/>
        <a:lstStyle/>
        <a:p>
          <a:r>
            <a:rPr lang="en-AU"/>
            <a:t>Power BI Integration</a:t>
          </a:r>
        </a:p>
      </dgm:t>
    </dgm:pt>
    <dgm:pt modelId="{881A1C1B-71FA-4B63-AA73-EBEF262E6E0A}" type="parTrans" cxnId="{A1E3F6FD-59B5-45E6-95BA-036CD875AECD}">
      <dgm:prSet/>
      <dgm:spPr/>
      <dgm:t>
        <a:bodyPr/>
        <a:lstStyle/>
        <a:p>
          <a:endParaRPr lang="en-AU"/>
        </a:p>
      </dgm:t>
    </dgm:pt>
    <dgm:pt modelId="{56279919-13FA-4F60-B4AE-4FA1D15896D7}" type="sibTrans" cxnId="{A1E3F6FD-59B5-45E6-95BA-036CD875AECD}">
      <dgm:prSet/>
      <dgm:spPr/>
      <dgm:t>
        <a:bodyPr/>
        <a:lstStyle/>
        <a:p>
          <a:endParaRPr lang="en-AU"/>
        </a:p>
      </dgm:t>
    </dgm:pt>
    <dgm:pt modelId="{0034A9B0-4F64-4608-B402-F156F36F1426}">
      <dgm:prSet/>
      <dgm:spPr/>
      <dgm:t>
        <a:bodyPr/>
        <a:lstStyle/>
        <a:p>
          <a:r>
            <a:rPr lang="en-AU"/>
            <a:t>Initial Scan Analysis &amp; Findings </a:t>
          </a:r>
        </a:p>
      </dgm:t>
    </dgm:pt>
    <dgm:pt modelId="{4F6BA16E-9B73-4807-B2C2-BEA470367151}" type="parTrans" cxnId="{96A832DA-FF06-4FCE-8D94-36142FCD22B9}">
      <dgm:prSet/>
      <dgm:spPr/>
      <dgm:t>
        <a:bodyPr/>
        <a:lstStyle/>
        <a:p>
          <a:endParaRPr lang="en-AU"/>
        </a:p>
      </dgm:t>
    </dgm:pt>
    <dgm:pt modelId="{6F9D3ADD-59F1-4448-9B29-307DC727C817}" type="sibTrans" cxnId="{96A832DA-FF06-4FCE-8D94-36142FCD22B9}">
      <dgm:prSet/>
      <dgm:spPr/>
      <dgm:t>
        <a:bodyPr/>
        <a:lstStyle/>
        <a:p>
          <a:endParaRPr lang="en-AU"/>
        </a:p>
      </dgm:t>
    </dgm:pt>
    <dgm:pt modelId="{0BEDCF8B-5A33-4568-AD04-9D5898B278B8}">
      <dgm:prSet/>
      <dgm:spPr/>
      <dgm:t>
        <a:bodyPr/>
        <a:lstStyle/>
        <a:p>
          <a:r>
            <a:rPr lang="en-AU" baseline="0"/>
            <a:t>Power BI Enhanced Telemetry</a:t>
          </a:r>
          <a:endParaRPr lang="en-AU"/>
        </a:p>
      </dgm:t>
    </dgm:pt>
    <dgm:pt modelId="{F369EF21-F5AF-4FD7-9278-3066DF3BFB0D}" type="parTrans" cxnId="{F77DD360-53E8-4515-9C08-44542C78B61A}">
      <dgm:prSet/>
      <dgm:spPr/>
      <dgm:t>
        <a:bodyPr/>
        <a:lstStyle/>
        <a:p>
          <a:endParaRPr lang="en-AU"/>
        </a:p>
      </dgm:t>
    </dgm:pt>
    <dgm:pt modelId="{E8AFB37F-A749-4677-976B-B1A0F07F802E}" type="sibTrans" cxnId="{F77DD360-53E8-4515-9C08-44542C78B61A}">
      <dgm:prSet/>
      <dgm:spPr/>
      <dgm:t>
        <a:bodyPr/>
        <a:lstStyle/>
        <a:p>
          <a:endParaRPr lang="en-AU"/>
        </a:p>
      </dgm:t>
    </dgm:pt>
    <dgm:pt modelId="{B29FADD1-EB06-4B34-B2AE-90ABFF614EA7}">
      <dgm:prSet/>
      <dgm:spPr/>
      <dgm:t>
        <a:bodyPr/>
        <a:lstStyle/>
        <a:p>
          <a:r>
            <a:rPr lang="en-AU"/>
            <a:t>Auto Classify Files/Docs/Emails</a:t>
          </a:r>
        </a:p>
      </dgm:t>
    </dgm:pt>
    <dgm:pt modelId="{A82408BA-7A43-4DA2-A5A2-2A6308F192AB}" type="parTrans" cxnId="{1CFC229D-93F3-45F8-8312-AB2620430DEC}">
      <dgm:prSet/>
      <dgm:spPr/>
      <dgm:t>
        <a:bodyPr/>
        <a:lstStyle/>
        <a:p>
          <a:endParaRPr lang="en-AU"/>
        </a:p>
      </dgm:t>
    </dgm:pt>
    <dgm:pt modelId="{92E9595F-8C8A-4D8E-BFD1-C9525EBBB03D}" type="sibTrans" cxnId="{1CFC229D-93F3-45F8-8312-AB2620430DEC}">
      <dgm:prSet/>
      <dgm:spPr/>
      <dgm:t>
        <a:bodyPr/>
        <a:lstStyle/>
        <a:p>
          <a:endParaRPr lang="en-AU"/>
        </a:p>
      </dgm:t>
    </dgm:pt>
    <dgm:pt modelId="{832A634A-07FD-4DF5-BA6C-E26C276FDB68}">
      <dgm:prSet/>
      <dgm:spPr/>
      <dgm:t>
        <a:bodyPr/>
        <a:lstStyle/>
        <a:p>
          <a:r>
            <a:rPr lang="en-AU"/>
            <a:t>Classify Data Lake (automated)</a:t>
          </a:r>
        </a:p>
      </dgm:t>
    </dgm:pt>
    <dgm:pt modelId="{62871A6E-C0AB-4241-8C36-902945DC1FE7}" type="parTrans" cxnId="{53AB897B-6848-4E0D-80B5-7D71E6AE2975}">
      <dgm:prSet/>
      <dgm:spPr/>
      <dgm:t>
        <a:bodyPr/>
        <a:lstStyle/>
        <a:p>
          <a:endParaRPr lang="en-AU"/>
        </a:p>
      </dgm:t>
    </dgm:pt>
    <dgm:pt modelId="{CBA04FC2-29A0-490A-8D66-0F8BCABCBE11}" type="sibTrans" cxnId="{53AB897B-6848-4E0D-80B5-7D71E6AE2975}">
      <dgm:prSet/>
      <dgm:spPr/>
      <dgm:t>
        <a:bodyPr/>
        <a:lstStyle/>
        <a:p>
          <a:endParaRPr lang="en-AU"/>
        </a:p>
      </dgm:t>
    </dgm:pt>
    <dgm:pt modelId="{96C3A486-97D7-4E74-BC36-E348F1D2B1E0}">
      <dgm:prSet/>
      <dgm:spPr/>
      <dgm:t>
        <a:bodyPr/>
        <a:lstStyle/>
        <a:p>
          <a:r>
            <a:rPr lang="en-AU"/>
            <a:t>Classify up to 5 databases (automated) </a:t>
          </a:r>
        </a:p>
      </dgm:t>
    </dgm:pt>
    <dgm:pt modelId="{85B18C04-8F60-4252-8666-96E1B85F64ED}" type="parTrans" cxnId="{9038D470-45C0-4BB7-AC5D-BC2A7DC639C6}">
      <dgm:prSet/>
      <dgm:spPr/>
      <dgm:t>
        <a:bodyPr/>
        <a:lstStyle/>
        <a:p>
          <a:endParaRPr lang="en-AU"/>
        </a:p>
      </dgm:t>
    </dgm:pt>
    <dgm:pt modelId="{03951736-489F-41B7-8E77-5EFAF3AFDF40}" type="sibTrans" cxnId="{9038D470-45C0-4BB7-AC5D-BC2A7DC639C6}">
      <dgm:prSet/>
      <dgm:spPr/>
      <dgm:t>
        <a:bodyPr/>
        <a:lstStyle/>
        <a:p>
          <a:endParaRPr lang="en-AU"/>
        </a:p>
      </dgm:t>
    </dgm:pt>
    <dgm:pt modelId="{E8B08016-AE39-4324-B1F6-75A5C16B738F}">
      <dgm:prSet/>
      <dgm:spPr/>
      <dgm:t>
        <a:bodyPr/>
        <a:lstStyle/>
        <a:p>
          <a:r>
            <a:rPr lang="en-AU"/>
            <a:t>Enable ad-hoc manual labelling</a:t>
          </a:r>
        </a:p>
      </dgm:t>
    </dgm:pt>
    <dgm:pt modelId="{FFC0887A-0C14-4950-A136-D3AC5066E0B6}" type="parTrans" cxnId="{79E78CE8-73D7-4A0F-B505-428ECE78871C}">
      <dgm:prSet/>
      <dgm:spPr/>
      <dgm:t>
        <a:bodyPr/>
        <a:lstStyle/>
        <a:p>
          <a:endParaRPr lang="en-AU"/>
        </a:p>
      </dgm:t>
    </dgm:pt>
    <dgm:pt modelId="{524620ED-368D-4DBC-A2ED-E101607E5AE6}" type="sibTrans" cxnId="{79E78CE8-73D7-4A0F-B505-428ECE78871C}">
      <dgm:prSet/>
      <dgm:spPr/>
      <dgm:t>
        <a:bodyPr/>
        <a:lstStyle/>
        <a:p>
          <a:endParaRPr lang="en-AU"/>
        </a:p>
      </dgm:t>
    </dgm:pt>
    <dgm:pt modelId="{D6E7195A-ACD4-49FA-9466-4D1870640372}" type="pres">
      <dgm:prSet presAssocID="{73EEED13-768C-43EB-90AC-39CF62AF92A4}" presName="diagram" presStyleCnt="0">
        <dgm:presLayoutVars>
          <dgm:dir/>
          <dgm:resizeHandles val="exact"/>
        </dgm:presLayoutVars>
      </dgm:prSet>
      <dgm:spPr/>
    </dgm:pt>
    <dgm:pt modelId="{D5AC9DB6-9BE9-4869-908B-ECA7DC04C6E5}" type="pres">
      <dgm:prSet presAssocID="{C0698B92-F5D4-475D-B97A-E0098FF9F3D0}" presName="node" presStyleLbl="node1" presStyleIdx="0" presStyleCnt="8">
        <dgm:presLayoutVars>
          <dgm:bulletEnabled val="1"/>
        </dgm:presLayoutVars>
      </dgm:prSet>
      <dgm:spPr/>
    </dgm:pt>
    <dgm:pt modelId="{32D70302-0F1E-4C6D-8145-6B250C6A2288}" type="pres">
      <dgm:prSet presAssocID="{0DDC51FE-D7A8-4335-8AD6-38E7A4D22EE7}" presName="sibTrans" presStyleCnt="0"/>
      <dgm:spPr/>
    </dgm:pt>
    <dgm:pt modelId="{A21AA5DC-E977-48F4-87AD-99024F40179F}" type="pres">
      <dgm:prSet presAssocID="{B29FADD1-EB06-4B34-B2AE-90ABFF614EA7}" presName="node" presStyleLbl="node1" presStyleIdx="1" presStyleCnt="8">
        <dgm:presLayoutVars>
          <dgm:bulletEnabled val="1"/>
        </dgm:presLayoutVars>
      </dgm:prSet>
      <dgm:spPr/>
    </dgm:pt>
    <dgm:pt modelId="{371D2986-5F9E-44AC-81D6-58CDDE8AE049}" type="pres">
      <dgm:prSet presAssocID="{92E9595F-8C8A-4D8E-BFD1-C9525EBBB03D}" presName="sibTrans" presStyleCnt="0"/>
      <dgm:spPr/>
    </dgm:pt>
    <dgm:pt modelId="{C35FC05C-BE49-4E5A-8A7E-C27D63297AE6}" type="pres">
      <dgm:prSet presAssocID="{832A634A-07FD-4DF5-BA6C-E26C276FDB68}" presName="node" presStyleLbl="node1" presStyleIdx="2" presStyleCnt="8">
        <dgm:presLayoutVars>
          <dgm:bulletEnabled val="1"/>
        </dgm:presLayoutVars>
      </dgm:prSet>
      <dgm:spPr/>
    </dgm:pt>
    <dgm:pt modelId="{A5213ED8-1B0A-4043-B9E4-3C2D569B87FD}" type="pres">
      <dgm:prSet presAssocID="{CBA04FC2-29A0-490A-8D66-0F8BCABCBE11}" presName="sibTrans" presStyleCnt="0"/>
      <dgm:spPr/>
    </dgm:pt>
    <dgm:pt modelId="{610C7D4D-77A0-4884-8E87-9475082FDD37}" type="pres">
      <dgm:prSet presAssocID="{96C3A486-97D7-4E74-BC36-E348F1D2B1E0}" presName="node" presStyleLbl="node1" presStyleIdx="3" presStyleCnt="8">
        <dgm:presLayoutVars>
          <dgm:bulletEnabled val="1"/>
        </dgm:presLayoutVars>
      </dgm:prSet>
      <dgm:spPr/>
    </dgm:pt>
    <dgm:pt modelId="{77450711-2A16-4C3C-9B44-0194463A2FE4}" type="pres">
      <dgm:prSet presAssocID="{03951736-489F-41B7-8E77-5EFAF3AFDF40}" presName="sibTrans" presStyleCnt="0"/>
      <dgm:spPr/>
    </dgm:pt>
    <dgm:pt modelId="{BE0940AC-C428-425A-8F9A-8FF17047C7CA}" type="pres">
      <dgm:prSet presAssocID="{278878CB-97E8-497F-90FD-F73833212364}" presName="node" presStyleLbl="node1" presStyleIdx="4" presStyleCnt="8">
        <dgm:presLayoutVars>
          <dgm:bulletEnabled val="1"/>
        </dgm:presLayoutVars>
      </dgm:prSet>
      <dgm:spPr/>
    </dgm:pt>
    <dgm:pt modelId="{33E0FF4A-0DF5-4A0F-887F-08FB5506A31B}" type="pres">
      <dgm:prSet presAssocID="{56279919-13FA-4F60-B4AE-4FA1D15896D7}" presName="sibTrans" presStyleCnt="0"/>
      <dgm:spPr/>
    </dgm:pt>
    <dgm:pt modelId="{DCF86FDA-A8F3-4742-97FD-61B1C9972871}" type="pres">
      <dgm:prSet presAssocID="{0BEDCF8B-5A33-4568-AD04-9D5898B278B8}" presName="node" presStyleLbl="node1" presStyleIdx="5" presStyleCnt="8">
        <dgm:presLayoutVars>
          <dgm:bulletEnabled val="1"/>
        </dgm:presLayoutVars>
      </dgm:prSet>
      <dgm:spPr/>
    </dgm:pt>
    <dgm:pt modelId="{9288096D-C186-4B37-B039-5D5BAB62CCE7}" type="pres">
      <dgm:prSet presAssocID="{E8AFB37F-A749-4677-976B-B1A0F07F802E}" presName="sibTrans" presStyleCnt="0"/>
      <dgm:spPr/>
    </dgm:pt>
    <dgm:pt modelId="{81E45760-BBE1-48B6-B7AF-9968E54F0E19}" type="pres">
      <dgm:prSet presAssocID="{E8B08016-AE39-4324-B1F6-75A5C16B738F}" presName="node" presStyleLbl="node1" presStyleIdx="6" presStyleCnt="8">
        <dgm:presLayoutVars>
          <dgm:bulletEnabled val="1"/>
        </dgm:presLayoutVars>
      </dgm:prSet>
      <dgm:spPr/>
    </dgm:pt>
    <dgm:pt modelId="{C883AF53-34E0-4791-9846-EA917589A62F}" type="pres">
      <dgm:prSet presAssocID="{524620ED-368D-4DBC-A2ED-E101607E5AE6}" presName="sibTrans" presStyleCnt="0"/>
      <dgm:spPr/>
    </dgm:pt>
    <dgm:pt modelId="{BE412280-D146-4FED-9B17-4123B580584F}" type="pres">
      <dgm:prSet presAssocID="{0034A9B0-4F64-4608-B402-F156F36F1426}" presName="node" presStyleLbl="node1" presStyleIdx="7" presStyleCnt="8">
        <dgm:presLayoutVars>
          <dgm:bulletEnabled val="1"/>
        </dgm:presLayoutVars>
      </dgm:prSet>
      <dgm:spPr/>
    </dgm:pt>
  </dgm:ptLst>
  <dgm:cxnLst>
    <dgm:cxn modelId="{81744713-44E5-4CFC-AD96-63F8D4673C9B}" type="presOf" srcId="{832A634A-07FD-4DF5-BA6C-E26C276FDB68}" destId="{C35FC05C-BE49-4E5A-8A7E-C27D63297AE6}" srcOrd="0" destOrd="0" presId="urn:microsoft.com/office/officeart/2005/8/layout/default"/>
    <dgm:cxn modelId="{5E08EC28-4893-4761-8ECA-081505C6F141}" type="presOf" srcId="{96C3A486-97D7-4E74-BC36-E348F1D2B1E0}" destId="{610C7D4D-77A0-4884-8E87-9475082FDD37}" srcOrd="0" destOrd="0" presId="urn:microsoft.com/office/officeart/2005/8/layout/default"/>
    <dgm:cxn modelId="{97660C3F-6C7F-4357-8E73-286C5F99491C}" type="presOf" srcId="{278878CB-97E8-497F-90FD-F73833212364}" destId="{BE0940AC-C428-425A-8F9A-8FF17047C7CA}" srcOrd="0" destOrd="0" presId="urn:microsoft.com/office/officeart/2005/8/layout/default"/>
    <dgm:cxn modelId="{B4A84359-D3D9-4435-BE15-1FCD34045A93}" type="presOf" srcId="{73EEED13-768C-43EB-90AC-39CF62AF92A4}" destId="{D6E7195A-ACD4-49FA-9466-4D1870640372}" srcOrd="0" destOrd="0" presId="urn:microsoft.com/office/officeart/2005/8/layout/default"/>
    <dgm:cxn modelId="{77B2B55C-EADF-4871-9D6F-77D5556E9BA0}" type="presOf" srcId="{B29FADD1-EB06-4B34-B2AE-90ABFF614EA7}" destId="{A21AA5DC-E977-48F4-87AD-99024F40179F}" srcOrd="0" destOrd="0" presId="urn:microsoft.com/office/officeart/2005/8/layout/default"/>
    <dgm:cxn modelId="{F77DD360-53E8-4515-9C08-44542C78B61A}" srcId="{73EEED13-768C-43EB-90AC-39CF62AF92A4}" destId="{0BEDCF8B-5A33-4568-AD04-9D5898B278B8}" srcOrd="5" destOrd="0" parTransId="{F369EF21-F5AF-4FD7-9278-3066DF3BFB0D}" sibTransId="{E8AFB37F-A749-4677-976B-B1A0F07F802E}"/>
    <dgm:cxn modelId="{9038D470-45C0-4BB7-AC5D-BC2A7DC639C6}" srcId="{73EEED13-768C-43EB-90AC-39CF62AF92A4}" destId="{96C3A486-97D7-4E74-BC36-E348F1D2B1E0}" srcOrd="3" destOrd="0" parTransId="{85B18C04-8F60-4252-8666-96E1B85F64ED}" sibTransId="{03951736-489F-41B7-8E77-5EFAF3AFDF40}"/>
    <dgm:cxn modelId="{53AB897B-6848-4E0D-80B5-7D71E6AE2975}" srcId="{73EEED13-768C-43EB-90AC-39CF62AF92A4}" destId="{832A634A-07FD-4DF5-BA6C-E26C276FDB68}" srcOrd="2" destOrd="0" parTransId="{62871A6E-C0AB-4241-8C36-902945DC1FE7}" sibTransId="{CBA04FC2-29A0-490A-8D66-0F8BCABCBE11}"/>
    <dgm:cxn modelId="{0ECDA28F-FBFC-4C3A-9BC5-55F8B67AC744}" type="presOf" srcId="{0034A9B0-4F64-4608-B402-F156F36F1426}" destId="{BE412280-D146-4FED-9B17-4123B580584F}" srcOrd="0" destOrd="0" presId="urn:microsoft.com/office/officeart/2005/8/layout/default"/>
    <dgm:cxn modelId="{088BAC9B-41C6-4849-B9DF-527B7D513F2B}" type="presOf" srcId="{0BEDCF8B-5A33-4568-AD04-9D5898B278B8}" destId="{DCF86FDA-A8F3-4742-97FD-61B1C9972871}" srcOrd="0" destOrd="0" presId="urn:microsoft.com/office/officeart/2005/8/layout/default"/>
    <dgm:cxn modelId="{1CFC229D-93F3-45F8-8312-AB2620430DEC}" srcId="{73EEED13-768C-43EB-90AC-39CF62AF92A4}" destId="{B29FADD1-EB06-4B34-B2AE-90ABFF614EA7}" srcOrd="1" destOrd="0" parTransId="{A82408BA-7A43-4DA2-A5A2-2A6308F192AB}" sibTransId="{92E9595F-8C8A-4D8E-BFD1-C9525EBBB03D}"/>
    <dgm:cxn modelId="{BCEE7CC4-FC00-4242-A1AD-A341B0D1310C}" type="presOf" srcId="{C0698B92-F5D4-475D-B97A-E0098FF9F3D0}" destId="{D5AC9DB6-9BE9-4869-908B-ECA7DC04C6E5}" srcOrd="0" destOrd="0" presId="urn:microsoft.com/office/officeart/2005/8/layout/default"/>
    <dgm:cxn modelId="{96A832DA-FF06-4FCE-8D94-36142FCD22B9}" srcId="{73EEED13-768C-43EB-90AC-39CF62AF92A4}" destId="{0034A9B0-4F64-4608-B402-F156F36F1426}" srcOrd="7" destOrd="0" parTransId="{4F6BA16E-9B73-4807-B2C2-BEA470367151}" sibTransId="{6F9D3ADD-59F1-4448-9B29-307DC727C817}"/>
    <dgm:cxn modelId="{79E78CE8-73D7-4A0F-B505-428ECE78871C}" srcId="{73EEED13-768C-43EB-90AC-39CF62AF92A4}" destId="{E8B08016-AE39-4324-B1F6-75A5C16B738F}" srcOrd="6" destOrd="0" parTransId="{FFC0887A-0C14-4950-A136-D3AC5066E0B6}" sibTransId="{524620ED-368D-4DBC-A2ED-E101607E5AE6}"/>
    <dgm:cxn modelId="{54EBE6F6-1E45-4E62-B9F7-E6640DE466AF}" type="presOf" srcId="{E8B08016-AE39-4324-B1F6-75A5C16B738F}" destId="{81E45760-BBE1-48B6-B7AF-9968E54F0E19}" srcOrd="0" destOrd="0" presId="urn:microsoft.com/office/officeart/2005/8/layout/default"/>
    <dgm:cxn modelId="{DF690EFC-D471-4803-91F2-82F0B5012F15}" srcId="{73EEED13-768C-43EB-90AC-39CF62AF92A4}" destId="{C0698B92-F5D4-475D-B97A-E0098FF9F3D0}" srcOrd="0" destOrd="0" parTransId="{85D1B97B-42ED-4CFB-A77D-A4081FBCC2C4}" sibTransId="{0DDC51FE-D7A8-4335-8AD6-38E7A4D22EE7}"/>
    <dgm:cxn modelId="{A1E3F6FD-59B5-45E6-95BA-036CD875AECD}" srcId="{73EEED13-768C-43EB-90AC-39CF62AF92A4}" destId="{278878CB-97E8-497F-90FD-F73833212364}" srcOrd="4" destOrd="0" parTransId="{881A1C1B-71FA-4B63-AA73-EBEF262E6E0A}" sibTransId="{56279919-13FA-4F60-B4AE-4FA1D15896D7}"/>
    <dgm:cxn modelId="{1DE03A7D-93F4-42DD-AE41-F7C2DCBFB951}" type="presParOf" srcId="{D6E7195A-ACD4-49FA-9466-4D1870640372}" destId="{D5AC9DB6-9BE9-4869-908B-ECA7DC04C6E5}" srcOrd="0" destOrd="0" presId="urn:microsoft.com/office/officeart/2005/8/layout/default"/>
    <dgm:cxn modelId="{5E803798-7DE7-455C-A359-C96DE2F8D676}" type="presParOf" srcId="{D6E7195A-ACD4-49FA-9466-4D1870640372}" destId="{32D70302-0F1E-4C6D-8145-6B250C6A2288}" srcOrd="1" destOrd="0" presId="urn:microsoft.com/office/officeart/2005/8/layout/default"/>
    <dgm:cxn modelId="{91B696E3-F97F-44EF-8066-654EC5F1E3C8}" type="presParOf" srcId="{D6E7195A-ACD4-49FA-9466-4D1870640372}" destId="{A21AA5DC-E977-48F4-87AD-99024F40179F}" srcOrd="2" destOrd="0" presId="urn:microsoft.com/office/officeart/2005/8/layout/default"/>
    <dgm:cxn modelId="{4BC7646C-06CA-4B19-B473-22123B30987C}" type="presParOf" srcId="{D6E7195A-ACD4-49FA-9466-4D1870640372}" destId="{371D2986-5F9E-44AC-81D6-58CDDE8AE049}" srcOrd="3" destOrd="0" presId="urn:microsoft.com/office/officeart/2005/8/layout/default"/>
    <dgm:cxn modelId="{6C43EB9B-8C3F-4B98-AE5B-E6DB7DACAD1F}" type="presParOf" srcId="{D6E7195A-ACD4-49FA-9466-4D1870640372}" destId="{C35FC05C-BE49-4E5A-8A7E-C27D63297AE6}" srcOrd="4" destOrd="0" presId="urn:microsoft.com/office/officeart/2005/8/layout/default"/>
    <dgm:cxn modelId="{E4A1835B-1D99-43F4-A0B4-9F9627FCA78E}" type="presParOf" srcId="{D6E7195A-ACD4-49FA-9466-4D1870640372}" destId="{A5213ED8-1B0A-4043-B9E4-3C2D569B87FD}" srcOrd="5" destOrd="0" presId="urn:microsoft.com/office/officeart/2005/8/layout/default"/>
    <dgm:cxn modelId="{3BC32CEB-DB4A-4FC3-B8E1-AD3CEEDE7610}" type="presParOf" srcId="{D6E7195A-ACD4-49FA-9466-4D1870640372}" destId="{610C7D4D-77A0-4884-8E87-9475082FDD37}" srcOrd="6" destOrd="0" presId="urn:microsoft.com/office/officeart/2005/8/layout/default"/>
    <dgm:cxn modelId="{ACF90C7A-7B8E-4789-8B6A-2DD33DD03C7B}" type="presParOf" srcId="{D6E7195A-ACD4-49FA-9466-4D1870640372}" destId="{77450711-2A16-4C3C-9B44-0194463A2FE4}" srcOrd="7" destOrd="0" presId="urn:microsoft.com/office/officeart/2005/8/layout/default"/>
    <dgm:cxn modelId="{FF364650-49EC-45F5-9AEF-676429A6418D}" type="presParOf" srcId="{D6E7195A-ACD4-49FA-9466-4D1870640372}" destId="{BE0940AC-C428-425A-8F9A-8FF17047C7CA}" srcOrd="8" destOrd="0" presId="urn:microsoft.com/office/officeart/2005/8/layout/default"/>
    <dgm:cxn modelId="{9D68CB83-E81E-4296-BF47-8672917F6765}" type="presParOf" srcId="{D6E7195A-ACD4-49FA-9466-4D1870640372}" destId="{33E0FF4A-0DF5-4A0F-887F-08FB5506A31B}" srcOrd="9" destOrd="0" presId="urn:microsoft.com/office/officeart/2005/8/layout/default"/>
    <dgm:cxn modelId="{165EBE59-BF66-4418-980C-0A231D969883}" type="presParOf" srcId="{D6E7195A-ACD4-49FA-9466-4D1870640372}" destId="{DCF86FDA-A8F3-4742-97FD-61B1C9972871}" srcOrd="10" destOrd="0" presId="urn:microsoft.com/office/officeart/2005/8/layout/default"/>
    <dgm:cxn modelId="{1447FC11-CDD6-42FF-BA08-0CE7FAD67A2A}" type="presParOf" srcId="{D6E7195A-ACD4-49FA-9466-4D1870640372}" destId="{9288096D-C186-4B37-B039-5D5BAB62CCE7}" srcOrd="11" destOrd="0" presId="urn:microsoft.com/office/officeart/2005/8/layout/default"/>
    <dgm:cxn modelId="{FB9CFA4E-72F1-4558-9E0D-0311204B288F}" type="presParOf" srcId="{D6E7195A-ACD4-49FA-9466-4D1870640372}" destId="{81E45760-BBE1-48B6-B7AF-9968E54F0E19}" srcOrd="12" destOrd="0" presId="urn:microsoft.com/office/officeart/2005/8/layout/default"/>
    <dgm:cxn modelId="{65C3805A-3327-4657-8E31-DD4BA8EB464E}" type="presParOf" srcId="{D6E7195A-ACD4-49FA-9466-4D1870640372}" destId="{C883AF53-34E0-4791-9846-EA917589A62F}" srcOrd="13" destOrd="0" presId="urn:microsoft.com/office/officeart/2005/8/layout/default"/>
    <dgm:cxn modelId="{B00F0C69-4120-43DD-9A43-2C4CFF309D27}" type="presParOf" srcId="{D6E7195A-ACD4-49FA-9466-4D1870640372}" destId="{BE412280-D146-4FED-9B17-4123B580584F}"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3EEED13-768C-43EB-90AC-39CF62AF92A4}"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AU"/>
        </a:p>
      </dgm:t>
    </dgm:pt>
    <dgm:pt modelId="{29C03DB9-7727-4D83-9FCF-2D35E79CC4E0}">
      <dgm:prSet/>
      <dgm:spPr/>
      <dgm:t>
        <a:bodyPr/>
        <a:lstStyle/>
        <a:p>
          <a:r>
            <a:rPr lang="en-AU" baseline="0"/>
            <a:t>Power BI (PBI) Auditing</a:t>
          </a:r>
          <a:endParaRPr lang="en-AU"/>
        </a:p>
      </dgm:t>
    </dgm:pt>
    <dgm:pt modelId="{D202A3A3-B1E9-4976-9669-964CC64E42EA}" type="parTrans" cxnId="{81EAEE51-1C76-4D03-B5DD-13397D223B44}">
      <dgm:prSet/>
      <dgm:spPr/>
      <dgm:t>
        <a:bodyPr/>
        <a:lstStyle/>
        <a:p>
          <a:endParaRPr lang="en-AU"/>
        </a:p>
      </dgm:t>
    </dgm:pt>
    <dgm:pt modelId="{38C49DE0-AEE5-4094-B6EB-98274ECC9BCE}" type="sibTrans" cxnId="{81EAEE51-1C76-4D03-B5DD-13397D223B44}">
      <dgm:prSet/>
      <dgm:spPr/>
      <dgm:t>
        <a:bodyPr/>
        <a:lstStyle/>
        <a:p>
          <a:endParaRPr lang="en-AU"/>
        </a:p>
      </dgm:t>
    </dgm:pt>
    <dgm:pt modelId="{0D94A37B-C3C3-4682-82C9-7EA2FEA64ABF}">
      <dgm:prSet/>
      <dgm:spPr/>
      <dgm:t>
        <a:bodyPr/>
        <a:lstStyle/>
        <a:p>
          <a:r>
            <a:rPr lang="en-AU" baseline="0"/>
            <a:t>Cloud App Security *</a:t>
          </a:r>
          <a:endParaRPr lang="en-AU"/>
        </a:p>
      </dgm:t>
    </dgm:pt>
    <dgm:pt modelId="{90DE657E-6530-4454-951C-ECA3FA4BF050}" type="parTrans" cxnId="{6A661031-F8B0-4A68-9153-E9B39414A12D}">
      <dgm:prSet/>
      <dgm:spPr/>
      <dgm:t>
        <a:bodyPr/>
        <a:lstStyle/>
        <a:p>
          <a:endParaRPr lang="en-AU"/>
        </a:p>
      </dgm:t>
    </dgm:pt>
    <dgm:pt modelId="{3154FF57-DE41-4C3E-8FC7-0BEC3BBF64EB}" type="sibTrans" cxnId="{6A661031-F8B0-4A68-9153-E9B39414A12D}">
      <dgm:prSet/>
      <dgm:spPr/>
      <dgm:t>
        <a:bodyPr/>
        <a:lstStyle/>
        <a:p>
          <a:endParaRPr lang="en-AU"/>
        </a:p>
      </dgm:t>
    </dgm:pt>
    <dgm:pt modelId="{692EFD69-A969-488D-B667-549F9EB57C54}">
      <dgm:prSet/>
      <dgm:spPr/>
      <dgm:t>
        <a:bodyPr/>
        <a:lstStyle/>
        <a:p>
          <a:r>
            <a:rPr lang="en-AU"/>
            <a:t>MVP Setup Data Loss Protection</a:t>
          </a:r>
        </a:p>
      </dgm:t>
    </dgm:pt>
    <dgm:pt modelId="{AB58C113-A8BD-4275-B770-FD64F4778D9E}" type="parTrans" cxnId="{44553322-C26A-4955-A940-8CFA661F9D38}">
      <dgm:prSet/>
      <dgm:spPr/>
      <dgm:t>
        <a:bodyPr/>
        <a:lstStyle/>
        <a:p>
          <a:endParaRPr lang="en-AU"/>
        </a:p>
      </dgm:t>
    </dgm:pt>
    <dgm:pt modelId="{3CE8716D-A254-4294-878D-971713A0CD7E}" type="sibTrans" cxnId="{44553322-C26A-4955-A940-8CFA661F9D38}">
      <dgm:prSet/>
      <dgm:spPr/>
      <dgm:t>
        <a:bodyPr/>
        <a:lstStyle/>
        <a:p>
          <a:endParaRPr lang="en-AU"/>
        </a:p>
      </dgm:t>
    </dgm:pt>
    <dgm:pt modelId="{F5E647EC-A258-4F47-B440-0941CE1BF3CF}">
      <dgm:prSet/>
      <dgm:spPr/>
      <dgm:t>
        <a:bodyPr/>
        <a:lstStyle/>
        <a:p>
          <a:r>
            <a:rPr lang="en-AU"/>
            <a:t>Setup Compliance Manager</a:t>
          </a:r>
        </a:p>
      </dgm:t>
    </dgm:pt>
    <dgm:pt modelId="{CA62840F-DAE5-4415-8BA9-E913E2A94AE2}" type="parTrans" cxnId="{1A7FF493-215D-4978-8FD1-5D3CBF4150B2}">
      <dgm:prSet/>
      <dgm:spPr/>
      <dgm:t>
        <a:bodyPr/>
        <a:lstStyle/>
        <a:p>
          <a:endParaRPr lang="en-AU"/>
        </a:p>
      </dgm:t>
    </dgm:pt>
    <dgm:pt modelId="{01B4DA1C-CD00-40BC-B16D-206CA4B9D0DD}" type="sibTrans" cxnId="{1A7FF493-215D-4978-8FD1-5D3CBF4150B2}">
      <dgm:prSet/>
      <dgm:spPr/>
      <dgm:t>
        <a:bodyPr/>
        <a:lstStyle/>
        <a:p>
          <a:endParaRPr lang="en-AU"/>
        </a:p>
      </dgm:t>
    </dgm:pt>
    <dgm:pt modelId="{705DA1E6-F401-4F6D-9ECC-257F7EE7383B}">
      <dgm:prSet/>
      <dgm:spPr/>
      <dgm:t>
        <a:bodyPr/>
        <a:lstStyle/>
        <a:p>
          <a:r>
            <a:rPr lang="en-AU"/>
            <a:t>Enable “pre-canned” reports to solve common business problems</a:t>
          </a:r>
        </a:p>
      </dgm:t>
    </dgm:pt>
    <dgm:pt modelId="{B58FF3D7-3F9B-4674-9883-BBAF4E390E08}" type="parTrans" cxnId="{A5D17D70-061C-4C0D-B0D2-4211A0812266}">
      <dgm:prSet/>
      <dgm:spPr/>
      <dgm:t>
        <a:bodyPr/>
        <a:lstStyle/>
        <a:p>
          <a:endParaRPr lang="en-AU"/>
        </a:p>
      </dgm:t>
    </dgm:pt>
    <dgm:pt modelId="{B4C4F5CC-5928-40C6-815A-11116A92E20A}" type="sibTrans" cxnId="{A5D17D70-061C-4C0D-B0D2-4211A0812266}">
      <dgm:prSet/>
      <dgm:spPr/>
      <dgm:t>
        <a:bodyPr/>
        <a:lstStyle/>
        <a:p>
          <a:endParaRPr lang="en-AU"/>
        </a:p>
      </dgm:t>
    </dgm:pt>
    <dgm:pt modelId="{0BB7A9AE-A5B2-4B10-9796-CC041DBABDA5}">
      <dgm:prSet/>
      <dgm:spPr/>
      <dgm:t>
        <a:bodyPr/>
        <a:lstStyle/>
        <a:p>
          <a:r>
            <a:rPr lang="en-AU" baseline="0"/>
            <a:t>PBI Automation </a:t>
          </a:r>
          <a:endParaRPr lang="en-AU"/>
        </a:p>
      </dgm:t>
    </dgm:pt>
    <dgm:pt modelId="{6BD45330-1B34-4394-A4BA-81868C8DEA8E}" type="parTrans" cxnId="{C5FBAEE7-BE59-4F7D-A6FA-5E0433A279E2}">
      <dgm:prSet/>
      <dgm:spPr/>
      <dgm:t>
        <a:bodyPr/>
        <a:lstStyle/>
        <a:p>
          <a:endParaRPr lang="en-AU"/>
        </a:p>
      </dgm:t>
    </dgm:pt>
    <dgm:pt modelId="{12876A81-B470-4C7A-9FFE-06CB3542EFEE}" type="sibTrans" cxnId="{C5FBAEE7-BE59-4F7D-A6FA-5E0433A279E2}">
      <dgm:prSet/>
      <dgm:spPr/>
      <dgm:t>
        <a:bodyPr/>
        <a:lstStyle/>
        <a:p>
          <a:endParaRPr lang="en-AU"/>
        </a:p>
      </dgm:t>
    </dgm:pt>
    <dgm:pt modelId="{0C8C0827-309D-4841-BE17-B61336738740}">
      <dgm:prSet/>
      <dgm:spPr/>
      <dgm:t>
        <a:bodyPr/>
        <a:lstStyle/>
        <a:p>
          <a:r>
            <a:rPr lang="en-AU" baseline="0"/>
            <a:t>Workspace creation </a:t>
          </a:r>
          <a:endParaRPr lang="en-AU"/>
        </a:p>
      </dgm:t>
    </dgm:pt>
    <dgm:pt modelId="{6DE801EE-247A-42F6-91A9-9C1F599A59BF}" type="parTrans" cxnId="{1D9ED96B-6D9F-4217-A95F-7089104BC265}">
      <dgm:prSet/>
      <dgm:spPr/>
      <dgm:t>
        <a:bodyPr/>
        <a:lstStyle/>
        <a:p>
          <a:endParaRPr lang="en-AU"/>
        </a:p>
      </dgm:t>
    </dgm:pt>
    <dgm:pt modelId="{65B61514-5C26-4899-A2A8-2191B847F056}" type="sibTrans" cxnId="{1D9ED96B-6D9F-4217-A95F-7089104BC265}">
      <dgm:prSet/>
      <dgm:spPr/>
      <dgm:t>
        <a:bodyPr/>
        <a:lstStyle/>
        <a:p>
          <a:endParaRPr lang="en-AU"/>
        </a:p>
      </dgm:t>
    </dgm:pt>
    <dgm:pt modelId="{2BDB5360-3EB9-4D0A-8906-7ABEAAF7C2C9}">
      <dgm:prSet/>
      <dgm:spPr/>
      <dgm:t>
        <a:bodyPr/>
        <a:lstStyle/>
        <a:p>
          <a:r>
            <a:rPr lang="en-AU" baseline="0"/>
            <a:t>Breach of policy alerts</a:t>
          </a:r>
          <a:endParaRPr lang="en-AU"/>
        </a:p>
      </dgm:t>
    </dgm:pt>
    <dgm:pt modelId="{487DF4E7-B0DF-4589-9136-A59BD06F0B06}" type="parTrans" cxnId="{3BA73E0B-BDB9-4AEE-93D5-2014005DCD7E}">
      <dgm:prSet/>
      <dgm:spPr/>
      <dgm:t>
        <a:bodyPr/>
        <a:lstStyle/>
        <a:p>
          <a:endParaRPr lang="en-AU"/>
        </a:p>
      </dgm:t>
    </dgm:pt>
    <dgm:pt modelId="{5FABD387-F5B8-4010-A1E3-0D7FA612845D}" type="sibTrans" cxnId="{3BA73E0B-BDB9-4AEE-93D5-2014005DCD7E}">
      <dgm:prSet/>
      <dgm:spPr/>
      <dgm:t>
        <a:bodyPr/>
        <a:lstStyle/>
        <a:p>
          <a:endParaRPr lang="en-AU"/>
        </a:p>
      </dgm:t>
    </dgm:pt>
    <dgm:pt modelId="{D00398FD-7189-444C-BB5A-34AE2E4001D4}">
      <dgm:prSet/>
      <dgm:spPr/>
      <dgm:t>
        <a:bodyPr/>
        <a:lstStyle/>
        <a:p>
          <a:r>
            <a:rPr lang="en-AU"/>
            <a:t>VIP PII data access alerts</a:t>
          </a:r>
        </a:p>
      </dgm:t>
    </dgm:pt>
    <dgm:pt modelId="{08FF72F6-E3DE-4EBE-9B7B-D358C56C5C7B}" type="parTrans" cxnId="{602C8D1E-E605-471F-8C27-FBCD2ABD1EE1}">
      <dgm:prSet/>
      <dgm:spPr/>
      <dgm:t>
        <a:bodyPr/>
        <a:lstStyle/>
        <a:p>
          <a:endParaRPr lang="en-AU"/>
        </a:p>
      </dgm:t>
    </dgm:pt>
    <dgm:pt modelId="{150A9EEB-7358-41A3-9A69-92071E1E37EB}" type="sibTrans" cxnId="{602C8D1E-E605-471F-8C27-FBCD2ABD1EE1}">
      <dgm:prSet/>
      <dgm:spPr/>
      <dgm:t>
        <a:bodyPr/>
        <a:lstStyle/>
        <a:p>
          <a:endParaRPr lang="en-AU"/>
        </a:p>
      </dgm:t>
    </dgm:pt>
    <dgm:pt modelId="{E7BD4905-D834-41BB-A2B8-83CDBC934DB7}">
      <dgm:prSet/>
      <dgm:spPr/>
      <dgm:t>
        <a:bodyPr/>
        <a:lstStyle/>
        <a:p>
          <a:r>
            <a:rPr lang="en-AU"/>
            <a:t>Establish Data Stewards</a:t>
          </a:r>
        </a:p>
      </dgm:t>
    </dgm:pt>
    <dgm:pt modelId="{04506B61-0B0D-4B7E-B1CB-A46DD0A49C48}" type="parTrans" cxnId="{A8D470A3-23C9-490B-8512-7C90EB208AB0}">
      <dgm:prSet/>
      <dgm:spPr/>
      <dgm:t>
        <a:bodyPr/>
        <a:lstStyle/>
        <a:p>
          <a:endParaRPr lang="en-AU"/>
        </a:p>
      </dgm:t>
    </dgm:pt>
    <dgm:pt modelId="{E705D083-307D-46DB-8C95-69ECB3510DA2}" type="sibTrans" cxnId="{A8D470A3-23C9-490B-8512-7C90EB208AB0}">
      <dgm:prSet/>
      <dgm:spPr/>
      <dgm:t>
        <a:bodyPr/>
        <a:lstStyle/>
        <a:p>
          <a:endParaRPr lang="en-AU"/>
        </a:p>
      </dgm:t>
    </dgm:pt>
    <dgm:pt modelId="{591501CB-3121-4BB4-B298-2A6D9DAE77E2}">
      <dgm:prSet/>
      <dgm:spPr/>
      <dgm:t>
        <a:bodyPr/>
        <a:lstStyle/>
        <a:p>
          <a:r>
            <a:rPr lang="en-AU"/>
            <a:t>Sensitive Info Types</a:t>
          </a:r>
        </a:p>
      </dgm:t>
    </dgm:pt>
    <dgm:pt modelId="{C38E0B0A-1663-4B30-A1A8-11F29192F496}" type="parTrans" cxnId="{4281BA0F-3DE1-4208-873A-1038110F815D}">
      <dgm:prSet/>
      <dgm:spPr/>
      <dgm:t>
        <a:bodyPr/>
        <a:lstStyle/>
        <a:p>
          <a:endParaRPr lang="en-AU"/>
        </a:p>
      </dgm:t>
    </dgm:pt>
    <dgm:pt modelId="{E4153305-B748-489E-B66A-5ECA7A36C8B9}" type="sibTrans" cxnId="{4281BA0F-3DE1-4208-873A-1038110F815D}">
      <dgm:prSet/>
      <dgm:spPr/>
      <dgm:t>
        <a:bodyPr/>
        <a:lstStyle/>
        <a:p>
          <a:endParaRPr lang="en-AU"/>
        </a:p>
      </dgm:t>
    </dgm:pt>
    <dgm:pt modelId="{2B0BCB5C-27DC-4408-9FC1-5F37C6E84C2C}">
      <dgm:prSet/>
      <dgm:spPr/>
      <dgm:t>
        <a:bodyPr/>
        <a:lstStyle/>
        <a:p>
          <a:r>
            <a:rPr lang="en-AU"/>
            <a:t>Labels  </a:t>
          </a:r>
        </a:p>
      </dgm:t>
    </dgm:pt>
    <dgm:pt modelId="{12054A83-13FC-44F8-A7B3-915A337FD916}" type="parTrans" cxnId="{FC56659C-4C35-47BF-92E9-A8342FABA62C}">
      <dgm:prSet/>
      <dgm:spPr/>
      <dgm:t>
        <a:bodyPr/>
        <a:lstStyle/>
        <a:p>
          <a:endParaRPr lang="en-AU"/>
        </a:p>
      </dgm:t>
    </dgm:pt>
    <dgm:pt modelId="{4DAA9ED8-A1AB-4F25-A0C9-863619153F4E}" type="sibTrans" cxnId="{FC56659C-4C35-47BF-92E9-A8342FABA62C}">
      <dgm:prSet/>
      <dgm:spPr/>
      <dgm:t>
        <a:bodyPr/>
        <a:lstStyle/>
        <a:p>
          <a:endParaRPr lang="en-AU"/>
        </a:p>
      </dgm:t>
    </dgm:pt>
    <dgm:pt modelId="{959E1702-ED1B-49BE-9304-4BCFD8B2215F}">
      <dgm:prSet/>
      <dgm:spPr/>
      <dgm:t>
        <a:bodyPr/>
        <a:lstStyle/>
        <a:p>
          <a:r>
            <a:rPr lang="en-AU"/>
            <a:t>Tuned Classifiers and re-scan</a:t>
          </a:r>
        </a:p>
      </dgm:t>
    </dgm:pt>
    <dgm:pt modelId="{C73B5B2F-807C-457E-9BA7-09EB273F91F9}" type="parTrans" cxnId="{827623EC-B6CB-4A57-9A80-B1D02B55E487}">
      <dgm:prSet/>
      <dgm:spPr/>
      <dgm:t>
        <a:bodyPr/>
        <a:lstStyle/>
        <a:p>
          <a:endParaRPr lang="en-AU"/>
        </a:p>
      </dgm:t>
    </dgm:pt>
    <dgm:pt modelId="{7C9F7EEA-F8D3-4149-B2EE-5A33FE5DF918}" type="sibTrans" cxnId="{827623EC-B6CB-4A57-9A80-B1D02B55E487}">
      <dgm:prSet/>
      <dgm:spPr/>
      <dgm:t>
        <a:bodyPr/>
        <a:lstStyle/>
        <a:p>
          <a:endParaRPr lang="en-AU"/>
        </a:p>
      </dgm:t>
    </dgm:pt>
    <dgm:pt modelId="{D6E7195A-ACD4-49FA-9466-4D1870640372}" type="pres">
      <dgm:prSet presAssocID="{73EEED13-768C-43EB-90AC-39CF62AF92A4}" presName="diagram" presStyleCnt="0">
        <dgm:presLayoutVars>
          <dgm:dir/>
          <dgm:resizeHandles val="exact"/>
        </dgm:presLayoutVars>
      </dgm:prSet>
      <dgm:spPr/>
    </dgm:pt>
    <dgm:pt modelId="{197DCD47-5870-4E4F-A9A3-2773F230A420}" type="pres">
      <dgm:prSet presAssocID="{29C03DB9-7727-4D83-9FCF-2D35E79CC4E0}" presName="node" presStyleLbl="node1" presStyleIdx="0" presStyleCnt="8">
        <dgm:presLayoutVars>
          <dgm:bulletEnabled val="1"/>
        </dgm:presLayoutVars>
      </dgm:prSet>
      <dgm:spPr/>
    </dgm:pt>
    <dgm:pt modelId="{A5738CC6-1AE5-4717-AD63-E6F6556AE426}" type="pres">
      <dgm:prSet presAssocID="{38C49DE0-AEE5-4094-B6EB-98274ECC9BCE}" presName="sibTrans" presStyleCnt="0"/>
      <dgm:spPr/>
    </dgm:pt>
    <dgm:pt modelId="{1279E759-D5DF-4F1C-A8CC-D2AE422F1D91}" type="pres">
      <dgm:prSet presAssocID="{0BB7A9AE-A5B2-4B10-9796-CC041DBABDA5}" presName="node" presStyleLbl="node1" presStyleIdx="1" presStyleCnt="8">
        <dgm:presLayoutVars>
          <dgm:bulletEnabled val="1"/>
        </dgm:presLayoutVars>
      </dgm:prSet>
      <dgm:spPr/>
    </dgm:pt>
    <dgm:pt modelId="{8567EA52-C497-4889-800F-1AEB8B0A087B}" type="pres">
      <dgm:prSet presAssocID="{12876A81-B470-4C7A-9FFE-06CB3542EFEE}" presName="sibTrans" presStyleCnt="0"/>
      <dgm:spPr/>
    </dgm:pt>
    <dgm:pt modelId="{CCF5EF3F-7448-4CE9-88C0-A4F237EA2785}" type="pres">
      <dgm:prSet presAssocID="{0D94A37B-C3C3-4682-82C9-7EA2FEA64ABF}" presName="node" presStyleLbl="node1" presStyleIdx="2" presStyleCnt="8">
        <dgm:presLayoutVars>
          <dgm:bulletEnabled val="1"/>
        </dgm:presLayoutVars>
      </dgm:prSet>
      <dgm:spPr/>
    </dgm:pt>
    <dgm:pt modelId="{A383B3BD-9A3B-44FC-9E99-FB14B7B70E0A}" type="pres">
      <dgm:prSet presAssocID="{3154FF57-DE41-4C3E-8FC7-0BEC3BBF64EB}" presName="sibTrans" presStyleCnt="0"/>
      <dgm:spPr/>
    </dgm:pt>
    <dgm:pt modelId="{36CC3FE1-96AC-4378-851E-F90119DB214F}" type="pres">
      <dgm:prSet presAssocID="{692EFD69-A969-488D-B667-549F9EB57C54}" presName="node" presStyleLbl="node1" presStyleIdx="3" presStyleCnt="8">
        <dgm:presLayoutVars>
          <dgm:bulletEnabled val="1"/>
        </dgm:presLayoutVars>
      </dgm:prSet>
      <dgm:spPr/>
    </dgm:pt>
    <dgm:pt modelId="{9704BE04-45ED-44F7-9CF0-C8795721BC98}" type="pres">
      <dgm:prSet presAssocID="{3CE8716D-A254-4294-878D-971713A0CD7E}" presName="sibTrans" presStyleCnt="0"/>
      <dgm:spPr/>
    </dgm:pt>
    <dgm:pt modelId="{118FECFD-A792-4AD1-A2E2-5A1081BA74C5}" type="pres">
      <dgm:prSet presAssocID="{F5E647EC-A258-4F47-B440-0941CE1BF3CF}" presName="node" presStyleLbl="node1" presStyleIdx="4" presStyleCnt="8">
        <dgm:presLayoutVars>
          <dgm:bulletEnabled val="1"/>
        </dgm:presLayoutVars>
      </dgm:prSet>
      <dgm:spPr/>
    </dgm:pt>
    <dgm:pt modelId="{605F5B67-8A61-44D1-8125-C030BB08C971}" type="pres">
      <dgm:prSet presAssocID="{01B4DA1C-CD00-40BC-B16D-206CA4B9D0DD}" presName="sibTrans" presStyleCnt="0"/>
      <dgm:spPr/>
    </dgm:pt>
    <dgm:pt modelId="{A3EC129D-4632-4059-9753-167399D71EF7}" type="pres">
      <dgm:prSet presAssocID="{959E1702-ED1B-49BE-9304-4BCFD8B2215F}" presName="node" presStyleLbl="node1" presStyleIdx="5" presStyleCnt="8">
        <dgm:presLayoutVars>
          <dgm:bulletEnabled val="1"/>
        </dgm:presLayoutVars>
      </dgm:prSet>
      <dgm:spPr/>
    </dgm:pt>
    <dgm:pt modelId="{4E5FFB0C-759B-4FE4-950B-2C154136D2CA}" type="pres">
      <dgm:prSet presAssocID="{7C9F7EEA-F8D3-4149-B2EE-5A33FE5DF918}" presName="sibTrans" presStyleCnt="0"/>
      <dgm:spPr/>
    </dgm:pt>
    <dgm:pt modelId="{961BF1F4-872E-41B0-9AE7-55B3B6417E33}" type="pres">
      <dgm:prSet presAssocID="{705DA1E6-F401-4F6D-9ECC-257F7EE7383B}" presName="node" presStyleLbl="node1" presStyleIdx="6" presStyleCnt="8">
        <dgm:presLayoutVars>
          <dgm:bulletEnabled val="1"/>
        </dgm:presLayoutVars>
      </dgm:prSet>
      <dgm:spPr/>
    </dgm:pt>
    <dgm:pt modelId="{31DBA056-71F5-4690-BC22-3613B5ED34F0}" type="pres">
      <dgm:prSet presAssocID="{B4C4F5CC-5928-40C6-815A-11116A92E20A}" presName="sibTrans" presStyleCnt="0"/>
      <dgm:spPr/>
    </dgm:pt>
    <dgm:pt modelId="{FC04D749-8A35-4256-AD65-485E05D55251}" type="pres">
      <dgm:prSet presAssocID="{E7BD4905-D834-41BB-A2B8-83CDBC934DB7}" presName="node" presStyleLbl="node1" presStyleIdx="7" presStyleCnt="8">
        <dgm:presLayoutVars>
          <dgm:bulletEnabled val="1"/>
        </dgm:presLayoutVars>
      </dgm:prSet>
      <dgm:spPr/>
    </dgm:pt>
  </dgm:ptLst>
  <dgm:cxnLst>
    <dgm:cxn modelId="{3BA73E0B-BDB9-4AEE-93D5-2014005DCD7E}" srcId="{0BB7A9AE-A5B2-4B10-9796-CC041DBABDA5}" destId="{2BDB5360-3EB9-4D0A-8906-7ABEAAF7C2C9}" srcOrd="1" destOrd="0" parTransId="{487DF4E7-B0DF-4589-9136-A59BD06F0B06}" sibTransId="{5FABD387-F5B8-4010-A1E3-0D7FA612845D}"/>
    <dgm:cxn modelId="{4281BA0F-3DE1-4208-873A-1038110F815D}" srcId="{E7BD4905-D834-41BB-A2B8-83CDBC934DB7}" destId="{591501CB-3121-4BB4-B298-2A6D9DAE77E2}" srcOrd="0" destOrd="0" parTransId="{C38E0B0A-1663-4B30-A1A8-11F29192F496}" sibTransId="{E4153305-B748-489E-B66A-5ECA7A36C8B9}"/>
    <dgm:cxn modelId="{C6E26517-D1DD-42BD-9DE7-234CF69C6186}" type="presOf" srcId="{E7BD4905-D834-41BB-A2B8-83CDBC934DB7}" destId="{FC04D749-8A35-4256-AD65-485E05D55251}" srcOrd="0" destOrd="0" presId="urn:microsoft.com/office/officeart/2005/8/layout/default"/>
    <dgm:cxn modelId="{602C8D1E-E605-471F-8C27-FBCD2ABD1EE1}" srcId="{0BB7A9AE-A5B2-4B10-9796-CC041DBABDA5}" destId="{D00398FD-7189-444C-BB5A-34AE2E4001D4}" srcOrd="2" destOrd="0" parTransId="{08FF72F6-E3DE-4EBE-9B7B-D358C56C5C7B}" sibTransId="{150A9EEB-7358-41A3-9A69-92071E1E37EB}"/>
    <dgm:cxn modelId="{44553322-C26A-4955-A940-8CFA661F9D38}" srcId="{73EEED13-768C-43EB-90AC-39CF62AF92A4}" destId="{692EFD69-A969-488D-B667-549F9EB57C54}" srcOrd="3" destOrd="0" parTransId="{AB58C113-A8BD-4275-B770-FD64F4778D9E}" sibTransId="{3CE8716D-A254-4294-878D-971713A0CD7E}"/>
    <dgm:cxn modelId="{6A661031-F8B0-4A68-9153-E9B39414A12D}" srcId="{73EEED13-768C-43EB-90AC-39CF62AF92A4}" destId="{0D94A37B-C3C3-4682-82C9-7EA2FEA64ABF}" srcOrd="2" destOrd="0" parTransId="{90DE657E-6530-4454-951C-ECA3FA4BF050}" sibTransId="{3154FF57-DE41-4C3E-8FC7-0BEC3BBF64EB}"/>
    <dgm:cxn modelId="{3D01A532-8FCC-4E15-B494-DF5156E21FDF}" type="presOf" srcId="{705DA1E6-F401-4F6D-9ECC-257F7EE7383B}" destId="{961BF1F4-872E-41B0-9AE7-55B3B6417E33}" srcOrd="0" destOrd="0" presId="urn:microsoft.com/office/officeart/2005/8/layout/default"/>
    <dgm:cxn modelId="{D6B6F032-B52E-4304-A553-9D1A7A4702FC}" type="presOf" srcId="{D00398FD-7189-444C-BB5A-34AE2E4001D4}" destId="{1279E759-D5DF-4F1C-A8CC-D2AE422F1D91}" srcOrd="0" destOrd="3" presId="urn:microsoft.com/office/officeart/2005/8/layout/default"/>
    <dgm:cxn modelId="{A15F8E34-A4BD-44F8-8D68-70ABC6206366}" type="presOf" srcId="{959E1702-ED1B-49BE-9304-4BCFD8B2215F}" destId="{A3EC129D-4632-4059-9753-167399D71EF7}" srcOrd="0" destOrd="0" presId="urn:microsoft.com/office/officeart/2005/8/layout/default"/>
    <dgm:cxn modelId="{F6095839-E41F-4122-A895-B967A5E57F14}" type="presOf" srcId="{591501CB-3121-4BB4-B298-2A6D9DAE77E2}" destId="{FC04D749-8A35-4256-AD65-485E05D55251}" srcOrd="0" destOrd="1" presId="urn:microsoft.com/office/officeart/2005/8/layout/default"/>
    <dgm:cxn modelId="{81EAEE51-1C76-4D03-B5DD-13397D223B44}" srcId="{73EEED13-768C-43EB-90AC-39CF62AF92A4}" destId="{29C03DB9-7727-4D83-9FCF-2D35E79CC4E0}" srcOrd="0" destOrd="0" parTransId="{D202A3A3-B1E9-4976-9669-964CC64E42EA}" sibTransId="{38C49DE0-AEE5-4094-B6EB-98274ECC9BCE}"/>
    <dgm:cxn modelId="{12E01958-1692-4FBF-A5B6-D751B6A3FF14}" type="presOf" srcId="{29C03DB9-7727-4D83-9FCF-2D35E79CC4E0}" destId="{197DCD47-5870-4E4F-A9A3-2773F230A420}" srcOrd="0" destOrd="0" presId="urn:microsoft.com/office/officeart/2005/8/layout/default"/>
    <dgm:cxn modelId="{B4A84359-D3D9-4435-BE15-1FCD34045A93}" type="presOf" srcId="{73EEED13-768C-43EB-90AC-39CF62AF92A4}" destId="{D6E7195A-ACD4-49FA-9466-4D1870640372}" srcOrd="0" destOrd="0" presId="urn:microsoft.com/office/officeart/2005/8/layout/default"/>
    <dgm:cxn modelId="{1D9ED96B-6D9F-4217-A95F-7089104BC265}" srcId="{0BB7A9AE-A5B2-4B10-9796-CC041DBABDA5}" destId="{0C8C0827-309D-4841-BE17-B61336738740}" srcOrd="0" destOrd="0" parTransId="{6DE801EE-247A-42F6-91A9-9C1F599A59BF}" sibTransId="{65B61514-5C26-4899-A2A8-2191B847F056}"/>
    <dgm:cxn modelId="{A5D17D70-061C-4C0D-B0D2-4211A0812266}" srcId="{73EEED13-768C-43EB-90AC-39CF62AF92A4}" destId="{705DA1E6-F401-4F6D-9ECC-257F7EE7383B}" srcOrd="6" destOrd="0" parTransId="{B58FF3D7-3F9B-4674-9883-BBAF4E390E08}" sibTransId="{B4C4F5CC-5928-40C6-815A-11116A92E20A}"/>
    <dgm:cxn modelId="{BDC6F57F-8260-4032-AF2F-CFAB3A53AA48}" type="presOf" srcId="{0C8C0827-309D-4841-BE17-B61336738740}" destId="{1279E759-D5DF-4F1C-A8CC-D2AE422F1D91}" srcOrd="0" destOrd="1" presId="urn:microsoft.com/office/officeart/2005/8/layout/default"/>
    <dgm:cxn modelId="{1A7FF493-215D-4978-8FD1-5D3CBF4150B2}" srcId="{73EEED13-768C-43EB-90AC-39CF62AF92A4}" destId="{F5E647EC-A258-4F47-B440-0941CE1BF3CF}" srcOrd="4" destOrd="0" parTransId="{CA62840F-DAE5-4415-8BA9-E913E2A94AE2}" sibTransId="{01B4DA1C-CD00-40BC-B16D-206CA4B9D0DD}"/>
    <dgm:cxn modelId="{B78D8194-10B1-4059-B98D-960AAFE3E42F}" type="presOf" srcId="{2B0BCB5C-27DC-4408-9FC1-5F37C6E84C2C}" destId="{FC04D749-8A35-4256-AD65-485E05D55251}" srcOrd="0" destOrd="2" presId="urn:microsoft.com/office/officeart/2005/8/layout/default"/>
    <dgm:cxn modelId="{FC56659C-4C35-47BF-92E9-A8342FABA62C}" srcId="{E7BD4905-D834-41BB-A2B8-83CDBC934DB7}" destId="{2B0BCB5C-27DC-4408-9FC1-5F37C6E84C2C}" srcOrd="1" destOrd="0" parTransId="{12054A83-13FC-44F8-A7B3-915A337FD916}" sibTransId="{4DAA9ED8-A1AB-4F25-A0C9-863619153F4E}"/>
    <dgm:cxn modelId="{A8D470A3-23C9-490B-8512-7C90EB208AB0}" srcId="{73EEED13-768C-43EB-90AC-39CF62AF92A4}" destId="{E7BD4905-D834-41BB-A2B8-83CDBC934DB7}" srcOrd="7" destOrd="0" parTransId="{04506B61-0B0D-4B7E-B1CB-A46DD0A49C48}" sibTransId="{E705D083-307D-46DB-8C95-69ECB3510DA2}"/>
    <dgm:cxn modelId="{75E6ABBA-6714-488B-94C8-15464CBE25E7}" type="presOf" srcId="{2BDB5360-3EB9-4D0A-8906-7ABEAAF7C2C9}" destId="{1279E759-D5DF-4F1C-A8CC-D2AE422F1D91}" srcOrd="0" destOrd="2" presId="urn:microsoft.com/office/officeart/2005/8/layout/default"/>
    <dgm:cxn modelId="{76D2F9CF-010D-4180-86EC-388CFDEC33F7}" type="presOf" srcId="{0BB7A9AE-A5B2-4B10-9796-CC041DBABDA5}" destId="{1279E759-D5DF-4F1C-A8CC-D2AE422F1D91}" srcOrd="0" destOrd="0" presId="urn:microsoft.com/office/officeart/2005/8/layout/default"/>
    <dgm:cxn modelId="{ECAC2BD0-6C2D-47BD-BEAF-DF783F217BC3}" type="presOf" srcId="{F5E647EC-A258-4F47-B440-0941CE1BF3CF}" destId="{118FECFD-A792-4AD1-A2E2-5A1081BA74C5}" srcOrd="0" destOrd="0" presId="urn:microsoft.com/office/officeart/2005/8/layout/default"/>
    <dgm:cxn modelId="{C5FBAEE7-BE59-4F7D-A6FA-5E0433A279E2}" srcId="{73EEED13-768C-43EB-90AC-39CF62AF92A4}" destId="{0BB7A9AE-A5B2-4B10-9796-CC041DBABDA5}" srcOrd="1" destOrd="0" parTransId="{6BD45330-1B34-4394-A4BA-81868C8DEA8E}" sibTransId="{12876A81-B470-4C7A-9FFE-06CB3542EFEE}"/>
    <dgm:cxn modelId="{827623EC-B6CB-4A57-9A80-B1D02B55E487}" srcId="{73EEED13-768C-43EB-90AC-39CF62AF92A4}" destId="{959E1702-ED1B-49BE-9304-4BCFD8B2215F}" srcOrd="5" destOrd="0" parTransId="{C73B5B2F-807C-457E-9BA7-09EB273F91F9}" sibTransId="{7C9F7EEA-F8D3-4149-B2EE-5A33FE5DF918}"/>
    <dgm:cxn modelId="{7B0B03F0-01B5-4455-95AA-AC4813A71A07}" type="presOf" srcId="{0D94A37B-C3C3-4682-82C9-7EA2FEA64ABF}" destId="{CCF5EF3F-7448-4CE9-88C0-A4F237EA2785}" srcOrd="0" destOrd="0" presId="urn:microsoft.com/office/officeart/2005/8/layout/default"/>
    <dgm:cxn modelId="{1BB088FB-35F2-4227-860B-F1B2CD5B2830}" type="presOf" srcId="{692EFD69-A969-488D-B667-549F9EB57C54}" destId="{36CC3FE1-96AC-4378-851E-F90119DB214F}" srcOrd="0" destOrd="0" presId="urn:microsoft.com/office/officeart/2005/8/layout/default"/>
    <dgm:cxn modelId="{1AF51305-703A-4EF0-8153-4A8D31C9215F}" type="presParOf" srcId="{D6E7195A-ACD4-49FA-9466-4D1870640372}" destId="{197DCD47-5870-4E4F-A9A3-2773F230A420}" srcOrd="0" destOrd="0" presId="urn:microsoft.com/office/officeart/2005/8/layout/default"/>
    <dgm:cxn modelId="{526A3196-7F0F-429A-A6ED-3FB0EAA2F9ED}" type="presParOf" srcId="{D6E7195A-ACD4-49FA-9466-4D1870640372}" destId="{A5738CC6-1AE5-4717-AD63-E6F6556AE426}" srcOrd="1" destOrd="0" presId="urn:microsoft.com/office/officeart/2005/8/layout/default"/>
    <dgm:cxn modelId="{27C11583-4C0E-4B10-BBF2-5CCD86AC9D36}" type="presParOf" srcId="{D6E7195A-ACD4-49FA-9466-4D1870640372}" destId="{1279E759-D5DF-4F1C-A8CC-D2AE422F1D91}" srcOrd="2" destOrd="0" presId="urn:microsoft.com/office/officeart/2005/8/layout/default"/>
    <dgm:cxn modelId="{B8C64A9B-0A90-49C8-A281-86F400BBAB80}" type="presParOf" srcId="{D6E7195A-ACD4-49FA-9466-4D1870640372}" destId="{8567EA52-C497-4889-800F-1AEB8B0A087B}" srcOrd="3" destOrd="0" presId="urn:microsoft.com/office/officeart/2005/8/layout/default"/>
    <dgm:cxn modelId="{53383FF9-9BDE-438D-BF3D-A80832ADA2B5}" type="presParOf" srcId="{D6E7195A-ACD4-49FA-9466-4D1870640372}" destId="{CCF5EF3F-7448-4CE9-88C0-A4F237EA2785}" srcOrd="4" destOrd="0" presId="urn:microsoft.com/office/officeart/2005/8/layout/default"/>
    <dgm:cxn modelId="{0F444BCD-0AF7-48C0-92B1-6E33FCE25FB3}" type="presParOf" srcId="{D6E7195A-ACD4-49FA-9466-4D1870640372}" destId="{A383B3BD-9A3B-44FC-9E99-FB14B7B70E0A}" srcOrd="5" destOrd="0" presId="urn:microsoft.com/office/officeart/2005/8/layout/default"/>
    <dgm:cxn modelId="{AC584269-9098-401E-BCA6-649F7FE9B048}" type="presParOf" srcId="{D6E7195A-ACD4-49FA-9466-4D1870640372}" destId="{36CC3FE1-96AC-4378-851E-F90119DB214F}" srcOrd="6" destOrd="0" presId="urn:microsoft.com/office/officeart/2005/8/layout/default"/>
    <dgm:cxn modelId="{4B795C50-D825-4AEF-8AE3-5AD33EC591E9}" type="presParOf" srcId="{D6E7195A-ACD4-49FA-9466-4D1870640372}" destId="{9704BE04-45ED-44F7-9CF0-C8795721BC98}" srcOrd="7" destOrd="0" presId="urn:microsoft.com/office/officeart/2005/8/layout/default"/>
    <dgm:cxn modelId="{01239F25-C3EE-45CD-BD47-CB25CF7B8D6B}" type="presParOf" srcId="{D6E7195A-ACD4-49FA-9466-4D1870640372}" destId="{118FECFD-A792-4AD1-A2E2-5A1081BA74C5}" srcOrd="8" destOrd="0" presId="urn:microsoft.com/office/officeart/2005/8/layout/default"/>
    <dgm:cxn modelId="{52F459CC-F980-4C1A-911E-87017CD55573}" type="presParOf" srcId="{D6E7195A-ACD4-49FA-9466-4D1870640372}" destId="{605F5B67-8A61-44D1-8125-C030BB08C971}" srcOrd="9" destOrd="0" presId="urn:microsoft.com/office/officeart/2005/8/layout/default"/>
    <dgm:cxn modelId="{0379032C-E0C0-4080-99E8-91475411FE02}" type="presParOf" srcId="{D6E7195A-ACD4-49FA-9466-4D1870640372}" destId="{A3EC129D-4632-4059-9753-167399D71EF7}" srcOrd="10" destOrd="0" presId="urn:microsoft.com/office/officeart/2005/8/layout/default"/>
    <dgm:cxn modelId="{5D81A8D1-F798-4BE0-8341-0BCDF184EFA5}" type="presParOf" srcId="{D6E7195A-ACD4-49FA-9466-4D1870640372}" destId="{4E5FFB0C-759B-4FE4-950B-2C154136D2CA}" srcOrd="11" destOrd="0" presId="urn:microsoft.com/office/officeart/2005/8/layout/default"/>
    <dgm:cxn modelId="{B33EC8F6-6C4F-4F7F-B08D-4B4C275B4881}" type="presParOf" srcId="{D6E7195A-ACD4-49FA-9466-4D1870640372}" destId="{961BF1F4-872E-41B0-9AE7-55B3B6417E33}" srcOrd="12" destOrd="0" presId="urn:microsoft.com/office/officeart/2005/8/layout/default"/>
    <dgm:cxn modelId="{2E16EF39-404B-499F-A7C9-16EADFCDE2A2}" type="presParOf" srcId="{D6E7195A-ACD4-49FA-9466-4D1870640372}" destId="{31DBA056-71F5-4690-BC22-3613B5ED34F0}" srcOrd="13" destOrd="0" presId="urn:microsoft.com/office/officeart/2005/8/layout/default"/>
    <dgm:cxn modelId="{2C5DF34C-D1F3-462B-BB26-A4F29C24EBC4}" type="presParOf" srcId="{D6E7195A-ACD4-49FA-9466-4D1870640372}" destId="{FC04D749-8A35-4256-AD65-485E05D55251}"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4D2B42-7B45-4D8B-87D3-6F4C027B080E}" type="doc">
      <dgm:prSet loTypeId="urn:microsoft.com/office/officeart/2005/8/layout/hierarchy6" loCatId="hierarchy" qsTypeId="urn:microsoft.com/office/officeart/2005/8/quickstyle/simple1" qsCatId="simple" csTypeId="urn:microsoft.com/office/officeart/2005/8/colors/accent0_3" csCatId="mainScheme" phldr="1"/>
      <dgm:spPr/>
      <dgm:t>
        <a:bodyPr/>
        <a:lstStyle/>
        <a:p>
          <a:endParaRPr lang="en-AU"/>
        </a:p>
      </dgm:t>
    </dgm:pt>
    <dgm:pt modelId="{0EEEEF17-345E-4E52-8790-66E04E6FE72B}">
      <dgm:prSet phldrT="[Text]" phldr="0"/>
      <dgm:spPr>
        <a:solidFill>
          <a:srgbClr val="0070C0"/>
        </a:solidFill>
      </dgm:spPr>
      <dgm:t>
        <a:bodyPr/>
        <a:lstStyle/>
        <a:p>
          <a:r>
            <a:rPr lang="en-AU"/>
            <a:t>Data Governance</a:t>
          </a:r>
        </a:p>
      </dgm:t>
    </dgm:pt>
    <dgm:pt modelId="{C0C30DD7-6B2A-4310-ABE4-FA3445289345}" type="parTrans" cxnId="{B08EA3F4-999A-489B-92ED-1C307D590AE8}">
      <dgm:prSet/>
      <dgm:spPr/>
      <dgm:t>
        <a:bodyPr/>
        <a:lstStyle/>
        <a:p>
          <a:endParaRPr lang="en-AU"/>
        </a:p>
      </dgm:t>
    </dgm:pt>
    <dgm:pt modelId="{A30271CD-1EA3-412C-9698-090762194213}" type="sibTrans" cxnId="{B08EA3F4-999A-489B-92ED-1C307D590AE8}">
      <dgm:prSet/>
      <dgm:spPr/>
      <dgm:t>
        <a:bodyPr/>
        <a:lstStyle/>
        <a:p>
          <a:endParaRPr lang="en-AU"/>
        </a:p>
      </dgm:t>
    </dgm:pt>
    <dgm:pt modelId="{76FDEC6B-7DB2-47C3-9C52-5AEF13184598}">
      <dgm:prSet phldrT="[Text]" phldr="0"/>
      <dgm:spPr>
        <a:solidFill>
          <a:srgbClr val="0070C0"/>
        </a:solidFill>
      </dgm:spPr>
      <dgm:t>
        <a:bodyPr/>
        <a:lstStyle/>
        <a:p>
          <a:r>
            <a:rPr lang="en-AU"/>
            <a:t>Microsoft 365</a:t>
          </a:r>
        </a:p>
      </dgm:t>
    </dgm:pt>
    <dgm:pt modelId="{85F271D6-CC16-491B-82C8-14C21D2CA18E}" type="parTrans" cxnId="{A43EB53E-B909-436C-A0F3-2CF67A2818EB}">
      <dgm:prSet/>
      <dgm:spPr/>
      <dgm:t>
        <a:bodyPr/>
        <a:lstStyle/>
        <a:p>
          <a:endParaRPr lang="en-AU"/>
        </a:p>
      </dgm:t>
    </dgm:pt>
    <dgm:pt modelId="{0683371B-CA16-4DBB-8823-6060D2543B1C}" type="sibTrans" cxnId="{A43EB53E-B909-436C-A0F3-2CF67A2818EB}">
      <dgm:prSet/>
      <dgm:spPr/>
      <dgm:t>
        <a:bodyPr/>
        <a:lstStyle/>
        <a:p>
          <a:endParaRPr lang="en-AU"/>
        </a:p>
      </dgm:t>
    </dgm:pt>
    <dgm:pt modelId="{0674D021-209D-4446-8F3A-4D1C506E7635}">
      <dgm:prSet phldrT="[Text]" phldr="0"/>
      <dgm:spPr>
        <a:solidFill>
          <a:srgbClr val="0070C0"/>
        </a:solidFill>
      </dgm:spPr>
      <dgm:t>
        <a:bodyPr/>
        <a:lstStyle/>
        <a:p>
          <a:r>
            <a:rPr lang="en-AU"/>
            <a:t>Microsoft Azure, On Premise &amp; Other Cloud</a:t>
          </a:r>
        </a:p>
      </dgm:t>
    </dgm:pt>
    <dgm:pt modelId="{9789AC82-5D15-4476-9257-EDB1131F21F3}" type="parTrans" cxnId="{BA19E914-9397-4149-8C54-411CF1D4A186}">
      <dgm:prSet/>
      <dgm:spPr/>
      <dgm:t>
        <a:bodyPr/>
        <a:lstStyle/>
        <a:p>
          <a:endParaRPr lang="en-AU"/>
        </a:p>
      </dgm:t>
    </dgm:pt>
    <dgm:pt modelId="{934EE941-415C-4583-9891-53947F2EDF25}" type="sibTrans" cxnId="{BA19E914-9397-4149-8C54-411CF1D4A186}">
      <dgm:prSet/>
      <dgm:spPr/>
      <dgm:t>
        <a:bodyPr/>
        <a:lstStyle/>
        <a:p>
          <a:endParaRPr lang="en-AU"/>
        </a:p>
      </dgm:t>
    </dgm:pt>
    <dgm:pt modelId="{08FD7431-E87F-4F8D-9F7B-ACDC15652CB1}">
      <dgm:prSet phldrT="[Text]" phldr="0"/>
      <dgm:spPr>
        <a:solidFill>
          <a:srgbClr val="0070C0"/>
        </a:solidFill>
      </dgm:spPr>
      <dgm:t>
        <a:bodyPr/>
        <a:lstStyle/>
        <a:p>
          <a:r>
            <a:rPr lang="en-AU"/>
            <a:t>Microsoft Power Platform</a:t>
          </a:r>
        </a:p>
      </dgm:t>
    </dgm:pt>
    <dgm:pt modelId="{5AD1A5CD-874D-4A11-89D9-27D7443FD0BB}" type="parTrans" cxnId="{34B05903-7FB1-4FD6-8BF7-8AD146F049CD}">
      <dgm:prSet/>
      <dgm:spPr/>
      <dgm:t>
        <a:bodyPr/>
        <a:lstStyle/>
        <a:p>
          <a:endParaRPr lang="en-AU"/>
        </a:p>
      </dgm:t>
    </dgm:pt>
    <dgm:pt modelId="{32421EB5-8D5C-406D-ACF9-B2C016E0A995}" type="sibTrans" cxnId="{34B05903-7FB1-4FD6-8BF7-8AD146F049CD}">
      <dgm:prSet/>
      <dgm:spPr/>
      <dgm:t>
        <a:bodyPr/>
        <a:lstStyle/>
        <a:p>
          <a:endParaRPr lang="en-AU"/>
        </a:p>
      </dgm:t>
    </dgm:pt>
    <dgm:pt modelId="{77E415B9-379A-446F-AAD7-0672E275478A}">
      <dgm:prSet phldrT="[Text]" phldr="0"/>
      <dgm:spPr>
        <a:solidFill>
          <a:srgbClr val="0070C0"/>
        </a:solidFill>
      </dgm:spPr>
      <dgm:t>
        <a:bodyPr/>
        <a:lstStyle/>
        <a:p>
          <a:r>
            <a:rPr lang="en-AU"/>
            <a:t>Email, Documents, SharePoint etc</a:t>
          </a:r>
        </a:p>
      </dgm:t>
    </dgm:pt>
    <dgm:pt modelId="{D504E166-EFD1-4DDA-B6F9-0FF82890E93C}" type="parTrans" cxnId="{ABE4D4DE-3DC8-458C-8873-3039327BB0E4}">
      <dgm:prSet/>
      <dgm:spPr/>
      <dgm:t>
        <a:bodyPr/>
        <a:lstStyle/>
        <a:p>
          <a:endParaRPr lang="en-AU"/>
        </a:p>
      </dgm:t>
    </dgm:pt>
    <dgm:pt modelId="{9D1DF656-155E-4FF0-BD04-9AFC642CEC9C}" type="sibTrans" cxnId="{ABE4D4DE-3DC8-458C-8873-3039327BB0E4}">
      <dgm:prSet/>
      <dgm:spPr/>
      <dgm:t>
        <a:bodyPr/>
        <a:lstStyle/>
        <a:p>
          <a:endParaRPr lang="en-AU"/>
        </a:p>
      </dgm:t>
    </dgm:pt>
    <dgm:pt modelId="{C46850A4-1D43-4792-BBCE-6327AE1E7D86}">
      <dgm:prSet phldrT="[Text]" phldr="0"/>
      <dgm:spPr>
        <a:solidFill>
          <a:srgbClr val="0070C0"/>
        </a:solidFill>
      </dgm:spPr>
      <dgm:t>
        <a:bodyPr/>
        <a:lstStyle/>
        <a:p>
          <a:r>
            <a:rPr lang="en-AU"/>
            <a:t>Databases, OLTP Systems, Files</a:t>
          </a:r>
        </a:p>
      </dgm:t>
    </dgm:pt>
    <dgm:pt modelId="{439674E3-8ED3-46B9-8FCF-1B82065CC9F0}" type="parTrans" cxnId="{180CEDAE-19FB-41B3-8D46-59CAE9440DA1}">
      <dgm:prSet/>
      <dgm:spPr/>
      <dgm:t>
        <a:bodyPr/>
        <a:lstStyle/>
        <a:p>
          <a:endParaRPr lang="en-AU"/>
        </a:p>
      </dgm:t>
    </dgm:pt>
    <dgm:pt modelId="{6656A5C4-FE08-46BE-B7FB-0A8CB1E03396}" type="sibTrans" cxnId="{180CEDAE-19FB-41B3-8D46-59CAE9440DA1}">
      <dgm:prSet/>
      <dgm:spPr/>
      <dgm:t>
        <a:bodyPr/>
        <a:lstStyle/>
        <a:p>
          <a:endParaRPr lang="en-AU"/>
        </a:p>
      </dgm:t>
    </dgm:pt>
    <dgm:pt modelId="{52D4E8E7-4253-495E-9577-E304EFB6E689}">
      <dgm:prSet phldrT="[Text]" phldr="0"/>
      <dgm:spPr>
        <a:solidFill>
          <a:srgbClr val="0070C0"/>
        </a:solidFill>
      </dgm:spPr>
      <dgm:t>
        <a:bodyPr/>
        <a:lstStyle/>
        <a:p>
          <a:r>
            <a:rPr lang="en-AU"/>
            <a:t>Reports, Dashboards, Workspaces</a:t>
          </a:r>
        </a:p>
      </dgm:t>
    </dgm:pt>
    <dgm:pt modelId="{E9892CD8-E34A-4B87-908E-8150B6D06359}" type="parTrans" cxnId="{830F8B8B-255A-4F7C-B426-A0B4E89712E3}">
      <dgm:prSet/>
      <dgm:spPr/>
      <dgm:t>
        <a:bodyPr/>
        <a:lstStyle/>
        <a:p>
          <a:endParaRPr lang="en-AU"/>
        </a:p>
      </dgm:t>
    </dgm:pt>
    <dgm:pt modelId="{5A164CFD-2F1D-42D1-9FB9-EA8BD36C75FA}" type="sibTrans" cxnId="{830F8B8B-255A-4F7C-B426-A0B4E89712E3}">
      <dgm:prSet/>
      <dgm:spPr/>
      <dgm:t>
        <a:bodyPr/>
        <a:lstStyle/>
        <a:p>
          <a:endParaRPr lang="en-AU"/>
        </a:p>
      </dgm:t>
    </dgm:pt>
    <dgm:pt modelId="{3F697FD7-2D59-4489-97E1-E378B4BBFEC3}">
      <dgm:prSet phldrT="[Text]" phldr="0" custT="1"/>
      <dgm:spPr/>
      <dgm:t>
        <a:bodyPr/>
        <a:lstStyle/>
        <a:p>
          <a:r>
            <a:rPr lang="en-AU" sz="2800"/>
            <a:t>Initiative</a:t>
          </a:r>
        </a:p>
      </dgm:t>
    </dgm:pt>
    <dgm:pt modelId="{4C5C725A-5C08-455C-8912-90C475C738F8}" type="parTrans" cxnId="{AD90D323-6871-40D8-A4DC-7C951E877870}">
      <dgm:prSet/>
      <dgm:spPr/>
      <dgm:t>
        <a:bodyPr/>
        <a:lstStyle/>
        <a:p>
          <a:endParaRPr lang="en-AU"/>
        </a:p>
      </dgm:t>
    </dgm:pt>
    <dgm:pt modelId="{AFFE0F75-2345-4313-8B45-ABEA293EF95E}" type="sibTrans" cxnId="{AD90D323-6871-40D8-A4DC-7C951E877870}">
      <dgm:prSet/>
      <dgm:spPr/>
      <dgm:t>
        <a:bodyPr/>
        <a:lstStyle/>
        <a:p>
          <a:endParaRPr lang="en-AU"/>
        </a:p>
      </dgm:t>
    </dgm:pt>
    <dgm:pt modelId="{3E6E25EB-0CCC-4135-8DFB-B3A54337AE62}">
      <dgm:prSet phldrT="[Text]" phldr="0" custT="1"/>
      <dgm:spPr/>
      <dgm:t>
        <a:bodyPr/>
        <a:lstStyle/>
        <a:p>
          <a:r>
            <a:rPr lang="en-AU" sz="2800"/>
            <a:t>Sources</a:t>
          </a:r>
        </a:p>
      </dgm:t>
    </dgm:pt>
    <dgm:pt modelId="{5FEF43C5-69CA-476C-A225-942AB25C35F1}" type="parTrans" cxnId="{425245A5-93CD-437F-99A5-3A053E26D423}">
      <dgm:prSet/>
      <dgm:spPr/>
      <dgm:t>
        <a:bodyPr/>
        <a:lstStyle/>
        <a:p>
          <a:endParaRPr lang="en-AU"/>
        </a:p>
      </dgm:t>
    </dgm:pt>
    <dgm:pt modelId="{27EC45F0-C347-42C1-90FD-EBE6B628A3F1}" type="sibTrans" cxnId="{425245A5-93CD-437F-99A5-3A053E26D423}">
      <dgm:prSet/>
      <dgm:spPr/>
      <dgm:t>
        <a:bodyPr/>
        <a:lstStyle/>
        <a:p>
          <a:endParaRPr lang="en-AU"/>
        </a:p>
      </dgm:t>
    </dgm:pt>
    <dgm:pt modelId="{B6DE5DAD-5038-4E74-A7ED-3592FD4CA783}">
      <dgm:prSet phldrT="[Text]" phldr="0" custT="1"/>
      <dgm:spPr/>
      <dgm:t>
        <a:bodyPr/>
        <a:lstStyle/>
        <a:p>
          <a:r>
            <a:rPr lang="en-AU" sz="2800"/>
            <a:t>Artefacts</a:t>
          </a:r>
        </a:p>
      </dgm:t>
    </dgm:pt>
    <dgm:pt modelId="{D1F77C5F-70AD-4214-A6DF-E219967693B6}" type="parTrans" cxnId="{A6FFEB1B-A33B-42D5-8CE8-33D0D69F9017}">
      <dgm:prSet/>
      <dgm:spPr/>
      <dgm:t>
        <a:bodyPr/>
        <a:lstStyle/>
        <a:p>
          <a:endParaRPr lang="en-AU"/>
        </a:p>
      </dgm:t>
    </dgm:pt>
    <dgm:pt modelId="{2528677A-5152-4095-A526-CE96D9F61E06}" type="sibTrans" cxnId="{A6FFEB1B-A33B-42D5-8CE8-33D0D69F9017}">
      <dgm:prSet/>
      <dgm:spPr/>
      <dgm:t>
        <a:bodyPr/>
        <a:lstStyle/>
        <a:p>
          <a:endParaRPr lang="en-AU"/>
        </a:p>
      </dgm:t>
    </dgm:pt>
    <dgm:pt modelId="{EB255D22-766B-4FB7-B9B4-2F09A210C2F4}">
      <dgm:prSet phldrT="[Text]" phldr="0" custT="1"/>
      <dgm:spPr/>
      <dgm:t>
        <a:bodyPr/>
        <a:lstStyle/>
        <a:p>
          <a:r>
            <a:rPr lang="en-AU" sz="2800"/>
            <a:t>Product</a:t>
          </a:r>
        </a:p>
      </dgm:t>
    </dgm:pt>
    <dgm:pt modelId="{6CB13234-A6DE-49C8-8ADB-44772FC51156}" type="parTrans" cxnId="{28F1B8BD-8FEB-4297-8C6B-D7B2F9AB5E54}">
      <dgm:prSet/>
      <dgm:spPr/>
      <dgm:t>
        <a:bodyPr/>
        <a:lstStyle/>
        <a:p>
          <a:endParaRPr lang="en-AU"/>
        </a:p>
      </dgm:t>
    </dgm:pt>
    <dgm:pt modelId="{CA8CBFE0-71B1-4E51-ACA1-18329EF69E2C}" type="sibTrans" cxnId="{28F1B8BD-8FEB-4297-8C6B-D7B2F9AB5E54}">
      <dgm:prSet/>
      <dgm:spPr/>
      <dgm:t>
        <a:bodyPr/>
        <a:lstStyle/>
        <a:p>
          <a:endParaRPr lang="en-AU"/>
        </a:p>
      </dgm:t>
    </dgm:pt>
    <dgm:pt modelId="{919CDCEF-23D5-4BEE-82F3-13B95A421E33}">
      <dgm:prSet phldrT="[Text]" phldr="0"/>
      <dgm:spPr>
        <a:solidFill>
          <a:schemeClr val="bg1">
            <a:lumMod val="95000"/>
          </a:schemeClr>
        </a:solidFill>
      </dgm:spPr>
      <dgm:t>
        <a:bodyPr/>
        <a:lstStyle/>
        <a:p>
          <a:endParaRPr lang="en-AU"/>
        </a:p>
      </dgm:t>
    </dgm:pt>
    <dgm:pt modelId="{1D5A2627-D33D-4816-8CA1-8EE7EBE8F22E}" type="parTrans" cxnId="{E0E76C98-44AD-48CA-A21D-A2EB8BC59F13}">
      <dgm:prSet/>
      <dgm:spPr/>
      <dgm:t>
        <a:bodyPr/>
        <a:lstStyle/>
        <a:p>
          <a:endParaRPr lang="en-AU"/>
        </a:p>
      </dgm:t>
    </dgm:pt>
    <dgm:pt modelId="{18244608-D81E-4C47-880B-182B24DC035B}" type="sibTrans" cxnId="{E0E76C98-44AD-48CA-A21D-A2EB8BC59F13}">
      <dgm:prSet/>
      <dgm:spPr/>
      <dgm:t>
        <a:bodyPr/>
        <a:lstStyle/>
        <a:p>
          <a:endParaRPr lang="en-AU"/>
        </a:p>
      </dgm:t>
    </dgm:pt>
    <dgm:pt modelId="{6D2572A4-00CD-4843-8FD6-74340BDB01C4}">
      <dgm:prSet phldrT="[Text]" phldr="0"/>
      <dgm:spPr>
        <a:solidFill>
          <a:schemeClr val="bg1">
            <a:lumMod val="95000"/>
          </a:schemeClr>
        </a:solidFill>
      </dgm:spPr>
      <dgm:t>
        <a:bodyPr/>
        <a:lstStyle/>
        <a:p>
          <a:endParaRPr lang="en-AU"/>
        </a:p>
      </dgm:t>
    </dgm:pt>
    <dgm:pt modelId="{D1D8E2AB-8CC1-445E-8D07-67556EFF058B}" type="parTrans" cxnId="{3EF21CA7-A4EB-4903-B7CA-68580C91C75D}">
      <dgm:prSet/>
      <dgm:spPr/>
      <dgm:t>
        <a:bodyPr/>
        <a:lstStyle/>
        <a:p>
          <a:endParaRPr lang="en-AU"/>
        </a:p>
      </dgm:t>
    </dgm:pt>
    <dgm:pt modelId="{D84FE0F7-D7B9-4BAF-B81A-63CBFA1F2B04}" type="sibTrans" cxnId="{3EF21CA7-A4EB-4903-B7CA-68580C91C75D}">
      <dgm:prSet/>
      <dgm:spPr/>
      <dgm:t>
        <a:bodyPr/>
        <a:lstStyle/>
        <a:p>
          <a:endParaRPr lang="en-AU"/>
        </a:p>
      </dgm:t>
    </dgm:pt>
    <dgm:pt modelId="{D6594ACF-18CD-4F1B-BC19-517EC5AFA6D1}">
      <dgm:prSet phldrT="[Text]" phldr="0"/>
      <dgm:spPr>
        <a:solidFill>
          <a:schemeClr val="bg1">
            <a:lumMod val="95000"/>
          </a:schemeClr>
        </a:solidFill>
      </dgm:spPr>
      <dgm:t>
        <a:bodyPr/>
        <a:lstStyle/>
        <a:p>
          <a:endParaRPr lang="en-AU"/>
        </a:p>
      </dgm:t>
    </dgm:pt>
    <dgm:pt modelId="{45F05C4D-AEA0-4809-B43B-6EDCF98606BE}" type="parTrans" cxnId="{84410B66-122A-457C-A71F-ECA40129883C}">
      <dgm:prSet/>
      <dgm:spPr/>
      <dgm:t>
        <a:bodyPr/>
        <a:lstStyle/>
        <a:p>
          <a:endParaRPr lang="en-AU"/>
        </a:p>
      </dgm:t>
    </dgm:pt>
    <dgm:pt modelId="{A4174EB0-2D26-43B2-B730-0E68CB2B9418}" type="sibTrans" cxnId="{84410B66-122A-457C-A71F-ECA40129883C}">
      <dgm:prSet/>
      <dgm:spPr/>
      <dgm:t>
        <a:bodyPr/>
        <a:lstStyle/>
        <a:p>
          <a:endParaRPr lang="en-AU"/>
        </a:p>
      </dgm:t>
    </dgm:pt>
    <dgm:pt modelId="{F89EBAE7-BBF0-4F5E-99ED-4FAA9253CA28}" type="pres">
      <dgm:prSet presAssocID="{8B4D2B42-7B45-4D8B-87D3-6F4C027B080E}" presName="mainComposite" presStyleCnt="0">
        <dgm:presLayoutVars>
          <dgm:chPref val="1"/>
          <dgm:dir/>
          <dgm:animOne val="branch"/>
          <dgm:animLvl val="lvl"/>
          <dgm:resizeHandles val="exact"/>
        </dgm:presLayoutVars>
      </dgm:prSet>
      <dgm:spPr/>
    </dgm:pt>
    <dgm:pt modelId="{B7D78452-24F4-4FA1-B94C-018F8047797F}" type="pres">
      <dgm:prSet presAssocID="{8B4D2B42-7B45-4D8B-87D3-6F4C027B080E}" presName="hierFlow" presStyleCnt="0"/>
      <dgm:spPr/>
    </dgm:pt>
    <dgm:pt modelId="{5DF661D8-7354-48B8-839C-0511CAD0D790}" type="pres">
      <dgm:prSet presAssocID="{8B4D2B42-7B45-4D8B-87D3-6F4C027B080E}" presName="firstBuf" presStyleCnt="0"/>
      <dgm:spPr/>
    </dgm:pt>
    <dgm:pt modelId="{4805CFB4-9040-4030-B5CE-9E041676CE88}" type="pres">
      <dgm:prSet presAssocID="{8B4D2B42-7B45-4D8B-87D3-6F4C027B080E}" presName="hierChild1" presStyleCnt="0">
        <dgm:presLayoutVars>
          <dgm:chPref val="1"/>
          <dgm:animOne val="branch"/>
          <dgm:animLvl val="lvl"/>
        </dgm:presLayoutVars>
      </dgm:prSet>
      <dgm:spPr/>
    </dgm:pt>
    <dgm:pt modelId="{38B8AD93-FA9F-4C45-BDC1-E6BFB5AC578A}" type="pres">
      <dgm:prSet presAssocID="{0EEEEF17-345E-4E52-8790-66E04E6FE72B}" presName="Name14" presStyleCnt="0"/>
      <dgm:spPr/>
    </dgm:pt>
    <dgm:pt modelId="{8A51E5CD-7D9D-4B89-9071-945FA10C6306}" type="pres">
      <dgm:prSet presAssocID="{0EEEEF17-345E-4E52-8790-66E04E6FE72B}" presName="level1Shape" presStyleLbl="node0" presStyleIdx="0" presStyleCnt="1">
        <dgm:presLayoutVars>
          <dgm:chPref val="3"/>
        </dgm:presLayoutVars>
      </dgm:prSet>
      <dgm:spPr/>
    </dgm:pt>
    <dgm:pt modelId="{7D4E8CA8-6CBA-41A3-AD39-1A4333A6AC11}" type="pres">
      <dgm:prSet presAssocID="{0EEEEF17-345E-4E52-8790-66E04E6FE72B}" presName="hierChild2" presStyleCnt="0"/>
      <dgm:spPr/>
    </dgm:pt>
    <dgm:pt modelId="{EF4944EC-4B48-4B87-AE0E-7AED0C1995C1}" type="pres">
      <dgm:prSet presAssocID="{85F271D6-CC16-491B-82C8-14C21D2CA18E}" presName="Name19" presStyleLbl="parChTrans1D2" presStyleIdx="0" presStyleCnt="3"/>
      <dgm:spPr/>
    </dgm:pt>
    <dgm:pt modelId="{85C3B360-1FF3-4A55-9A5C-12A58EE2ED0C}" type="pres">
      <dgm:prSet presAssocID="{76FDEC6B-7DB2-47C3-9C52-5AEF13184598}" presName="Name21" presStyleCnt="0"/>
      <dgm:spPr/>
    </dgm:pt>
    <dgm:pt modelId="{8939670E-2A64-4127-ABDE-BF36324E171F}" type="pres">
      <dgm:prSet presAssocID="{76FDEC6B-7DB2-47C3-9C52-5AEF13184598}" presName="level2Shape" presStyleLbl="node2" presStyleIdx="0" presStyleCnt="3"/>
      <dgm:spPr/>
    </dgm:pt>
    <dgm:pt modelId="{FE0AE6B3-2AB3-426F-BEBD-E57C2323B5ED}" type="pres">
      <dgm:prSet presAssocID="{76FDEC6B-7DB2-47C3-9C52-5AEF13184598}" presName="hierChild3" presStyleCnt="0"/>
      <dgm:spPr/>
    </dgm:pt>
    <dgm:pt modelId="{9A591AA0-E6E2-41B5-8E61-C4C34161D242}" type="pres">
      <dgm:prSet presAssocID="{D504E166-EFD1-4DDA-B6F9-0FF82890E93C}" presName="Name19" presStyleLbl="parChTrans1D3" presStyleIdx="0" presStyleCnt="3"/>
      <dgm:spPr/>
    </dgm:pt>
    <dgm:pt modelId="{46804607-9475-4E2B-90F9-88206ABD531C}" type="pres">
      <dgm:prSet presAssocID="{77E415B9-379A-446F-AAD7-0672E275478A}" presName="Name21" presStyleCnt="0"/>
      <dgm:spPr/>
    </dgm:pt>
    <dgm:pt modelId="{3A3A015E-7666-463B-A742-411DB9507931}" type="pres">
      <dgm:prSet presAssocID="{77E415B9-379A-446F-AAD7-0672E275478A}" presName="level2Shape" presStyleLbl="node3" presStyleIdx="0" presStyleCnt="3"/>
      <dgm:spPr/>
    </dgm:pt>
    <dgm:pt modelId="{8FA72C41-4B1D-45C3-8187-36601CD83B12}" type="pres">
      <dgm:prSet presAssocID="{77E415B9-379A-446F-AAD7-0672E275478A}" presName="hierChild3" presStyleCnt="0"/>
      <dgm:spPr/>
    </dgm:pt>
    <dgm:pt modelId="{D88EC3B3-16D9-47BD-8BE5-DB0C23012003}" type="pres">
      <dgm:prSet presAssocID="{45F05C4D-AEA0-4809-B43B-6EDCF98606BE}" presName="Name19" presStyleLbl="parChTrans1D4" presStyleIdx="0" presStyleCnt="3"/>
      <dgm:spPr/>
    </dgm:pt>
    <dgm:pt modelId="{5D6A2952-A148-4761-9241-9AF5B13B8B73}" type="pres">
      <dgm:prSet presAssocID="{D6594ACF-18CD-4F1B-BC19-517EC5AFA6D1}" presName="Name21" presStyleCnt="0"/>
      <dgm:spPr/>
    </dgm:pt>
    <dgm:pt modelId="{FB36066F-9997-4027-9108-A691475EFE7F}" type="pres">
      <dgm:prSet presAssocID="{D6594ACF-18CD-4F1B-BC19-517EC5AFA6D1}" presName="level2Shape" presStyleLbl="node4" presStyleIdx="0" presStyleCnt="3" custScaleX="125721"/>
      <dgm:spPr/>
    </dgm:pt>
    <dgm:pt modelId="{74D14934-70D8-445D-A3C2-1642F3765943}" type="pres">
      <dgm:prSet presAssocID="{D6594ACF-18CD-4F1B-BC19-517EC5AFA6D1}" presName="hierChild3" presStyleCnt="0"/>
      <dgm:spPr/>
    </dgm:pt>
    <dgm:pt modelId="{7138CEC1-232F-46CC-B9F1-743B0AC05F3E}" type="pres">
      <dgm:prSet presAssocID="{9789AC82-5D15-4476-9257-EDB1131F21F3}" presName="Name19" presStyleLbl="parChTrans1D2" presStyleIdx="1" presStyleCnt="3"/>
      <dgm:spPr/>
    </dgm:pt>
    <dgm:pt modelId="{27EB94D8-FCF8-4804-ABA7-6E1ADE9E5CCD}" type="pres">
      <dgm:prSet presAssocID="{0674D021-209D-4446-8F3A-4D1C506E7635}" presName="Name21" presStyleCnt="0"/>
      <dgm:spPr/>
    </dgm:pt>
    <dgm:pt modelId="{1C7EF504-34FA-426A-82B3-831B6569F738}" type="pres">
      <dgm:prSet presAssocID="{0674D021-209D-4446-8F3A-4D1C506E7635}" presName="level2Shape" presStyleLbl="node2" presStyleIdx="1" presStyleCnt="3" custLinFactNeighborX="716"/>
      <dgm:spPr/>
    </dgm:pt>
    <dgm:pt modelId="{645A56B3-6838-450C-816E-C06BBF1BBDA2}" type="pres">
      <dgm:prSet presAssocID="{0674D021-209D-4446-8F3A-4D1C506E7635}" presName="hierChild3" presStyleCnt="0"/>
      <dgm:spPr/>
    </dgm:pt>
    <dgm:pt modelId="{62A3F175-7BE3-4299-B128-591AF98196EC}" type="pres">
      <dgm:prSet presAssocID="{439674E3-8ED3-46B9-8FCF-1B82065CC9F0}" presName="Name19" presStyleLbl="parChTrans1D3" presStyleIdx="1" presStyleCnt="3"/>
      <dgm:spPr/>
    </dgm:pt>
    <dgm:pt modelId="{E536C68A-3DD5-4BCC-8273-18CFB4DD6A03}" type="pres">
      <dgm:prSet presAssocID="{C46850A4-1D43-4792-BBCE-6327AE1E7D86}" presName="Name21" presStyleCnt="0"/>
      <dgm:spPr/>
    </dgm:pt>
    <dgm:pt modelId="{CF7C4BCA-2C30-4A63-95BF-6D4942F88CF2}" type="pres">
      <dgm:prSet presAssocID="{C46850A4-1D43-4792-BBCE-6327AE1E7D86}" presName="level2Shape" presStyleLbl="node3" presStyleIdx="1" presStyleCnt="3"/>
      <dgm:spPr/>
    </dgm:pt>
    <dgm:pt modelId="{200A63B8-1984-45A0-B63B-60797DAA0CB7}" type="pres">
      <dgm:prSet presAssocID="{C46850A4-1D43-4792-BBCE-6327AE1E7D86}" presName="hierChild3" presStyleCnt="0"/>
      <dgm:spPr/>
    </dgm:pt>
    <dgm:pt modelId="{D9C596CB-1D3A-4D94-A356-2B15113489F0}" type="pres">
      <dgm:prSet presAssocID="{1D5A2627-D33D-4816-8CA1-8EE7EBE8F22E}" presName="Name19" presStyleLbl="parChTrans1D4" presStyleIdx="1" presStyleCnt="3"/>
      <dgm:spPr/>
    </dgm:pt>
    <dgm:pt modelId="{C345645F-E630-4C2F-B616-9175CD8E6338}" type="pres">
      <dgm:prSet presAssocID="{919CDCEF-23D5-4BEE-82F3-13B95A421E33}" presName="Name21" presStyleCnt="0"/>
      <dgm:spPr/>
    </dgm:pt>
    <dgm:pt modelId="{8944E684-F5BF-4689-9FF8-47ABB2C31266}" type="pres">
      <dgm:prSet presAssocID="{919CDCEF-23D5-4BEE-82F3-13B95A421E33}" presName="level2Shape" presStyleLbl="node4" presStyleIdx="1" presStyleCnt="3" custScaleX="125721"/>
      <dgm:spPr/>
    </dgm:pt>
    <dgm:pt modelId="{9AE87EEE-1696-44FD-9E67-B1B7079ED8FF}" type="pres">
      <dgm:prSet presAssocID="{919CDCEF-23D5-4BEE-82F3-13B95A421E33}" presName="hierChild3" presStyleCnt="0"/>
      <dgm:spPr/>
    </dgm:pt>
    <dgm:pt modelId="{5C15FDD9-6DDF-420A-8FCA-9F36AB6273B4}" type="pres">
      <dgm:prSet presAssocID="{5AD1A5CD-874D-4A11-89D9-27D7443FD0BB}" presName="Name19" presStyleLbl="parChTrans1D2" presStyleIdx="2" presStyleCnt="3"/>
      <dgm:spPr/>
    </dgm:pt>
    <dgm:pt modelId="{D1C7E461-91AF-4422-898D-A36C6A47132B}" type="pres">
      <dgm:prSet presAssocID="{08FD7431-E87F-4F8D-9F7B-ACDC15652CB1}" presName="Name21" presStyleCnt="0"/>
      <dgm:spPr/>
    </dgm:pt>
    <dgm:pt modelId="{3111DD47-AAFF-41C5-AC6B-5C92B6FF60BA}" type="pres">
      <dgm:prSet presAssocID="{08FD7431-E87F-4F8D-9F7B-ACDC15652CB1}" presName="level2Shape" presStyleLbl="node2" presStyleIdx="2" presStyleCnt="3"/>
      <dgm:spPr/>
    </dgm:pt>
    <dgm:pt modelId="{B58258A3-CD9E-486D-AB66-D4605CE2410F}" type="pres">
      <dgm:prSet presAssocID="{08FD7431-E87F-4F8D-9F7B-ACDC15652CB1}" presName="hierChild3" presStyleCnt="0"/>
      <dgm:spPr/>
    </dgm:pt>
    <dgm:pt modelId="{290F16E0-93AE-4B6E-844B-782FEB91BAB1}" type="pres">
      <dgm:prSet presAssocID="{E9892CD8-E34A-4B87-908E-8150B6D06359}" presName="Name19" presStyleLbl="parChTrans1D3" presStyleIdx="2" presStyleCnt="3"/>
      <dgm:spPr/>
    </dgm:pt>
    <dgm:pt modelId="{87FC95A3-11D4-45DA-8B94-5752597B9CD9}" type="pres">
      <dgm:prSet presAssocID="{52D4E8E7-4253-495E-9577-E304EFB6E689}" presName="Name21" presStyleCnt="0"/>
      <dgm:spPr/>
    </dgm:pt>
    <dgm:pt modelId="{F9D5BCDB-7599-44F3-942A-92ADAEAC823D}" type="pres">
      <dgm:prSet presAssocID="{52D4E8E7-4253-495E-9577-E304EFB6E689}" presName="level2Shape" presStyleLbl="node3" presStyleIdx="2" presStyleCnt="3"/>
      <dgm:spPr/>
    </dgm:pt>
    <dgm:pt modelId="{A3FBF129-F236-4738-8FFD-C56217948BCB}" type="pres">
      <dgm:prSet presAssocID="{52D4E8E7-4253-495E-9577-E304EFB6E689}" presName="hierChild3" presStyleCnt="0"/>
      <dgm:spPr/>
    </dgm:pt>
    <dgm:pt modelId="{4D07B8FB-98BC-4265-9C65-44274E347EB7}" type="pres">
      <dgm:prSet presAssocID="{D1D8E2AB-8CC1-445E-8D07-67556EFF058B}" presName="Name19" presStyleLbl="parChTrans1D4" presStyleIdx="2" presStyleCnt="3"/>
      <dgm:spPr/>
    </dgm:pt>
    <dgm:pt modelId="{EF05D6E9-A539-4417-A754-7217F573D298}" type="pres">
      <dgm:prSet presAssocID="{6D2572A4-00CD-4843-8FD6-74340BDB01C4}" presName="Name21" presStyleCnt="0"/>
      <dgm:spPr/>
    </dgm:pt>
    <dgm:pt modelId="{B80F8722-A67D-471D-B165-13C93F583269}" type="pres">
      <dgm:prSet presAssocID="{6D2572A4-00CD-4843-8FD6-74340BDB01C4}" presName="level2Shape" presStyleLbl="node4" presStyleIdx="2" presStyleCnt="3" custScaleX="125721"/>
      <dgm:spPr/>
    </dgm:pt>
    <dgm:pt modelId="{EA341FB8-F004-4D86-A115-C0587D997A57}" type="pres">
      <dgm:prSet presAssocID="{6D2572A4-00CD-4843-8FD6-74340BDB01C4}" presName="hierChild3" presStyleCnt="0"/>
      <dgm:spPr/>
    </dgm:pt>
    <dgm:pt modelId="{F1855C29-E932-4626-9F58-9900F8CBE096}" type="pres">
      <dgm:prSet presAssocID="{8B4D2B42-7B45-4D8B-87D3-6F4C027B080E}" presName="bgShapesFlow" presStyleCnt="0"/>
      <dgm:spPr/>
    </dgm:pt>
    <dgm:pt modelId="{99B7ED52-1700-4B4C-8851-807AF9807678}" type="pres">
      <dgm:prSet presAssocID="{3F697FD7-2D59-4489-97E1-E378B4BBFEC3}" presName="rectComp" presStyleCnt="0"/>
      <dgm:spPr/>
    </dgm:pt>
    <dgm:pt modelId="{EA39C631-3FEE-4B91-8B59-51B00E46271F}" type="pres">
      <dgm:prSet presAssocID="{3F697FD7-2D59-4489-97E1-E378B4BBFEC3}" presName="bgRect" presStyleLbl="bgShp" presStyleIdx="0" presStyleCnt="4" custLinFactNeighborY="-2365"/>
      <dgm:spPr/>
    </dgm:pt>
    <dgm:pt modelId="{64370A4B-2B43-4A5A-94C2-907E291819DE}" type="pres">
      <dgm:prSet presAssocID="{3F697FD7-2D59-4489-97E1-E378B4BBFEC3}" presName="bgRectTx" presStyleLbl="bgShp" presStyleIdx="0" presStyleCnt="4">
        <dgm:presLayoutVars>
          <dgm:bulletEnabled val="1"/>
        </dgm:presLayoutVars>
      </dgm:prSet>
      <dgm:spPr/>
    </dgm:pt>
    <dgm:pt modelId="{7AA9FABC-E2BD-40D7-BE0C-4DB459EE55CE}" type="pres">
      <dgm:prSet presAssocID="{3F697FD7-2D59-4489-97E1-E378B4BBFEC3}" presName="spComp" presStyleCnt="0"/>
      <dgm:spPr/>
    </dgm:pt>
    <dgm:pt modelId="{F830095D-5B70-43AF-86F1-1FCF9AADF1A8}" type="pres">
      <dgm:prSet presAssocID="{3F697FD7-2D59-4489-97E1-E378B4BBFEC3}" presName="vSp" presStyleCnt="0"/>
      <dgm:spPr/>
    </dgm:pt>
    <dgm:pt modelId="{80074024-321E-4553-8089-42A7B10B1207}" type="pres">
      <dgm:prSet presAssocID="{3E6E25EB-0CCC-4135-8DFB-B3A54337AE62}" presName="rectComp" presStyleCnt="0"/>
      <dgm:spPr/>
    </dgm:pt>
    <dgm:pt modelId="{341A31B6-BE7A-4403-957E-0A23A35DF05D}" type="pres">
      <dgm:prSet presAssocID="{3E6E25EB-0CCC-4135-8DFB-B3A54337AE62}" presName="bgRect" presStyleLbl="bgShp" presStyleIdx="1" presStyleCnt="4" custLinFactNeighborY="-2365"/>
      <dgm:spPr/>
    </dgm:pt>
    <dgm:pt modelId="{91612754-575E-4ED8-8C17-BEAFE18FCA31}" type="pres">
      <dgm:prSet presAssocID="{3E6E25EB-0CCC-4135-8DFB-B3A54337AE62}" presName="bgRectTx" presStyleLbl="bgShp" presStyleIdx="1" presStyleCnt="4">
        <dgm:presLayoutVars>
          <dgm:bulletEnabled val="1"/>
        </dgm:presLayoutVars>
      </dgm:prSet>
      <dgm:spPr/>
    </dgm:pt>
    <dgm:pt modelId="{E5545232-80FC-4B37-A61D-4D05E42360F0}" type="pres">
      <dgm:prSet presAssocID="{3E6E25EB-0CCC-4135-8DFB-B3A54337AE62}" presName="spComp" presStyleCnt="0"/>
      <dgm:spPr/>
    </dgm:pt>
    <dgm:pt modelId="{6DD6737C-7C8E-49A2-8EA1-A2DD183C8F6B}" type="pres">
      <dgm:prSet presAssocID="{3E6E25EB-0CCC-4135-8DFB-B3A54337AE62}" presName="vSp" presStyleCnt="0"/>
      <dgm:spPr/>
    </dgm:pt>
    <dgm:pt modelId="{3568C621-B671-4843-B5E5-BD52239EB6E0}" type="pres">
      <dgm:prSet presAssocID="{B6DE5DAD-5038-4E74-A7ED-3592FD4CA783}" presName="rectComp" presStyleCnt="0"/>
      <dgm:spPr/>
    </dgm:pt>
    <dgm:pt modelId="{E9E58900-922B-4255-BD12-7CF218326441}" type="pres">
      <dgm:prSet presAssocID="{B6DE5DAD-5038-4E74-A7ED-3592FD4CA783}" presName="bgRect" presStyleLbl="bgShp" presStyleIdx="2" presStyleCnt="4" custLinFactNeighborY="-2365"/>
      <dgm:spPr/>
    </dgm:pt>
    <dgm:pt modelId="{A599B3AF-2C0B-4B35-9809-3C16736CEE6B}" type="pres">
      <dgm:prSet presAssocID="{B6DE5DAD-5038-4E74-A7ED-3592FD4CA783}" presName="bgRectTx" presStyleLbl="bgShp" presStyleIdx="2" presStyleCnt="4">
        <dgm:presLayoutVars>
          <dgm:bulletEnabled val="1"/>
        </dgm:presLayoutVars>
      </dgm:prSet>
      <dgm:spPr/>
    </dgm:pt>
    <dgm:pt modelId="{8EBA89CF-6643-49ED-9B6A-59CCEE7AC827}" type="pres">
      <dgm:prSet presAssocID="{B6DE5DAD-5038-4E74-A7ED-3592FD4CA783}" presName="spComp" presStyleCnt="0"/>
      <dgm:spPr/>
    </dgm:pt>
    <dgm:pt modelId="{E1316B05-7F13-4379-84B8-3FC871B16931}" type="pres">
      <dgm:prSet presAssocID="{B6DE5DAD-5038-4E74-A7ED-3592FD4CA783}" presName="vSp" presStyleCnt="0"/>
      <dgm:spPr/>
    </dgm:pt>
    <dgm:pt modelId="{82DF6F29-5A14-415A-9E97-36860D3D0DBE}" type="pres">
      <dgm:prSet presAssocID="{EB255D22-766B-4FB7-B9B4-2F09A210C2F4}" presName="rectComp" presStyleCnt="0"/>
      <dgm:spPr/>
    </dgm:pt>
    <dgm:pt modelId="{E1A2E584-E2D1-4352-B422-7A5CED07DB6D}" type="pres">
      <dgm:prSet presAssocID="{EB255D22-766B-4FB7-B9B4-2F09A210C2F4}" presName="bgRect" presStyleLbl="bgShp" presStyleIdx="3" presStyleCnt="4" custLinFactNeighborY="-2365"/>
      <dgm:spPr/>
    </dgm:pt>
    <dgm:pt modelId="{73F8A983-C076-42CF-811E-621CB4FBF6F0}" type="pres">
      <dgm:prSet presAssocID="{EB255D22-766B-4FB7-B9B4-2F09A210C2F4}" presName="bgRectTx" presStyleLbl="bgShp" presStyleIdx="3" presStyleCnt="4">
        <dgm:presLayoutVars>
          <dgm:bulletEnabled val="1"/>
        </dgm:presLayoutVars>
      </dgm:prSet>
      <dgm:spPr/>
    </dgm:pt>
  </dgm:ptLst>
  <dgm:cxnLst>
    <dgm:cxn modelId="{AA617501-D6C1-45AF-B983-EB7FA2705C07}" type="presOf" srcId="{1D5A2627-D33D-4816-8CA1-8EE7EBE8F22E}" destId="{D9C596CB-1D3A-4D94-A356-2B15113489F0}" srcOrd="0" destOrd="0" presId="urn:microsoft.com/office/officeart/2005/8/layout/hierarchy6"/>
    <dgm:cxn modelId="{34B05903-7FB1-4FD6-8BF7-8AD146F049CD}" srcId="{0EEEEF17-345E-4E52-8790-66E04E6FE72B}" destId="{08FD7431-E87F-4F8D-9F7B-ACDC15652CB1}" srcOrd="2" destOrd="0" parTransId="{5AD1A5CD-874D-4A11-89D9-27D7443FD0BB}" sibTransId="{32421EB5-8D5C-406D-ACF9-B2C016E0A995}"/>
    <dgm:cxn modelId="{A4648A03-0F29-4DA2-B91D-2931A181C6EF}" type="presOf" srcId="{439674E3-8ED3-46B9-8FCF-1B82065CC9F0}" destId="{62A3F175-7BE3-4299-B128-591AF98196EC}" srcOrd="0" destOrd="0" presId="urn:microsoft.com/office/officeart/2005/8/layout/hierarchy6"/>
    <dgm:cxn modelId="{019CA808-9369-4F78-BAD2-696EB798746B}" type="presOf" srcId="{C46850A4-1D43-4792-BBCE-6327AE1E7D86}" destId="{CF7C4BCA-2C30-4A63-95BF-6D4942F88CF2}" srcOrd="0" destOrd="0" presId="urn:microsoft.com/office/officeart/2005/8/layout/hierarchy6"/>
    <dgm:cxn modelId="{4B4AC20A-65AD-4D3F-ACE3-B9BEAA1C24F4}" type="presOf" srcId="{08FD7431-E87F-4F8D-9F7B-ACDC15652CB1}" destId="{3111DD47-AAFF-41C5-AC6B-5C92B6FF60BA}" srcOrd="0" destOrd="0" presId="urn:microsoft.com/office/officeart/2005/8/layout/hierarchy6"/>
    <dgm:cxn modelId="{93ADBE13-BECD-4807-9FB3-E01C0F82EDD0}" type="presOf" srcId="{D504E166-EFD1-4DDA-B6F9-0FF82890E93C}" destId="{9A591AA0-E6E2-41B5-8E61-C4C34161D242}" srcOrd="0" destOrd="0" presId="urn:microsoft.com/office/officeart/2005/8/layout/hierarchy6"/>
    <dgm:cxn modelId="{BA19E914-9397-4149-8C54-411CF1D4A186}" srcId="{0EEEEF17-345E-4E52-8790-66E04E6FE72B}" destId="{0674D021-209D-4446-8F3A-4D1C506E7635}" srcOrd="1" destOrd="0" parTransId="{9789AC82-5D15-4476-9257-EDB1131F21F3}" sibTransId="{934EE941-415C-4583-9891-53947F2EDF25}"/>
    <dgm:cxn modelId="{A6FFEB1B-A33B-42D5-8CE8-33D0D69F9017}" srcId="{8B4D2B42-7B45-4D8B-87D3-6F4C027B080E}" destId="{B6DE5DAD-5038-4E74-A7ED-3592FD4CA783}" srcOrd="3" destOrd="0" parTransId="{D1F77C5F-70AD-4214-A6DF-E219967693B6}" sibTransId="{2528677A-5152-4095-A526-CE96D9F61E06}"/>
    <dgm:cxn modelId="{AD90D323-6871-40D8-A4DC-7C951E877870}" srcId="{8B4D2B42-7B45-4D8B-87D3-6F4C027B080E}" destId="{3F697FD7-2D59-4489-97E1-E378B4BBFEC3}" srcOrd="1" destOrd="0" parTransId="{4C5C725A-5C08-455C-8912-90C475C738F8}" sibTransId="{AFFE0F75-2345-4313-8B45-ABEA293EF95E}"/>
    <dgm:cxn modelId="{6F75862E-EEB0-42DF-A4A8-858564E9904A}" type="presOf" srcId="{0674D021-209D-4446-8F3A-4D1C506E7635}" destId="{1C7EF504-34FA-426A-82B3-831B6569F738}" srcOrd="0" destOrd="0" presId="urn:microsoft.com/office/officeart/2005/8/layout/hierarchy6"/>
    <dgm:cxn modelId="{A43EB53E-B909-436C-A0F3-2CF67A2818EB}" srcId="{0EEEEF17-345E-4E52-8790-66E04E6FE72B}" destId="{76FDEC6B-7DB2-47C3-9C52-5AEF13184598}" srcOrd="0" destOrd="0" parTransId="{85F271D6-CC16-491B-82C8-14C21D2CA18E}" sibTransId="{0683371B-CA16-4DBB-8823-6060D2543B1C}"/>
    <dgm:cxn modelId="{AD28C943-4C59-4FCB-8759-3829891EC054}" type="presOf" srcId="{6D2572A4-00CD-4843-8FD6-74340BDB01C4}" destId="{B80F8722-A67D-471D-B165-13C93F583269}" srcOrd="0" destOrd="0" presId="urn:microsoft.com/office/officeart/2005/8/layout/hierarchy6"/>
    <dgm:cxn modelId="{5297F344-12D1-4787-A02A-986B8440CFF7}" type="presOf" srcId="{EB255D22-766B-4FB7-B9B4-2F09A210C2F4}" destId="{73F8A983-C076-42CF-811E-621CB4FBF6F0}" srcOrd="1" destOrd="0" presId="urn:microsoft.com/office/officeart/2005/8/layout/hierarchy6"/>
    <dgm:cxn modelId="{FDCE6C4B-F480-48C9-9FD1-DD1CDB906A0E}" type="presOf" srcId="{919CDCEF-23D5-4BEE-82F3-13B95A421E33}" destId="{8944E684-F5BF-4689-9FF8-47ABB2C31266}" srcOrd="0" destOrd="0" presId="urn:microsoft.com/office/officeart/2005/8/layout/hierarchy6"/>
    <dgm:cxn modelId="{2338874D-6871-4772-BA15-609DD229FE8D}" type="presOf" srcId="{85F271D6-CC16-491B-82C8-14C21D2CA18E}" destId="{EF4944EC-4B48-4B87-AE0E-7AED0C1995C1}" srcOrd="0" destOrd="0" presId="urn:microsoft.com/office/officeart/2005/8/layout/hierarchy6"/>
    <dgm:cxn modelId="{DA98435D-3EB5-4149-88B8-B7602C46F247}" type="presOf" srcId="{3E6E25EB-0CCC-4135-8DFB-B3A54337AE62}" destId="{341A31B6-BE7A-4403-957E-0A23A35DF05D}" srcOrd="0" destOrd="0" presId="urn:microsoft.com/office/officeart/2005/8/layout/hierarchy6"/>
    <dgm:cxn modelId="{84410B66-122A-457C-A71F-ECA40129883C}" srcId="{77E415B9-379A-446F-AAD7-0672E275478A}" destId="{D6594ACF-18CD-4F1B-BC19-517EC5AFA6D1}" srcOrd="0" destOrd="0" parTransId="{45F05C4D-AEA0-4809-B43B-6EDCF98606BE}" sibTransId="{A4174EB0-2D26-43B2-B730-0E68CB2B9418}"/>
    <dgm:cxn modelId="{B39CA367-971D-46DA-BF69-373CC1832AF8}" type="presOf" srcId="{D1D8E2AB-8CC1-445E-8D07-67556EFF058B}" destId="{4D07B8FB-98BC-4265-9C65-44274E347EB7}" srcOrd="0" destOrd="0" presId="urn:microsoft.com/office/officeart/2005/8/layout/hierarchy6"/>
    <dgm:cxn modelId="{75B99169-CEBC-448E-B2D5-E95110456056}" type="presOf" srcId="{E9892CD8-E34A-4B87-908E-8150B6D06359}" destId="{290F16E0-93AE-4B6E-844B-782FEB91BAB1}" srcOrd="0" destOrd="0" presId="urn:microsoft.com/office/officeart/2005/8/layout/hierarchy6"/>
    <dgm:cxn modelId="{C92CFD6B-7772-42F6-A04D-691D8D4AD366}" type="presOf" srcId="{B6DE5DAD-5038-4E74-A7ED-3592FD4CA783}" destId="{E9E58900-922B-4255-BD12-7CF218326441}" srcOrd="0" destOrd="0" presId="urn:microsoft.com/office/officeart/2005/8/layout/hierarchy6"/>
    <dgm:cxn modelId="{17336B6C-657B-473D-B77E-7AABD2190C5E}" type="presOf" srcId="{3E6E25EB-0CCC-4135-8DFB-B3A54337AE62}" destId="{91612754-575E-4ED8-8C17-BEAFE18FCA31}" srcOrd="1" destOrd="0" presId="urn:microsoft.com/office/officeart/2005/8/layout/hierarchy6"/>
    <dgm:cxn modelId="{424E0E8B-DD03-4FCA-9B44-FA858CF445E1}" type="presOf" srcId="{3F697FD7-2D59-4489-97E1-E378B4BBFEC3}" destId="{64370A4B-2B43-4A5A-94C2-907E291819DE}" srcOrd="1" destOrd="0" presId="urn:microsoft.com/office/officeart/2005/8/layout/hierarchy6"/>
    <dgm:cxn modelId="{830F8B8B-255A-4F7C-B426-A0B4E89712E3}" srcId="{08FD7431-E87F-4F8D-9F7B-ACDC15652CB1}" destId="{52D4E8E7-4253-495E-9577-E304EFB6E689}" srcOrd="0" destOrd="0" parTransId="{E9892CD8-E34A-4B87-908E-8150B6D06359}" sibTransId="{5A164CFD-2F1D-42D1-9FB9-EA8BD36C75FA}"/>
    <dgm:cxn modelId="{83922494-2090-454D-9E07-6AF4D4F784FC}" type="presOf" srcId="{5AD1A5CD-874D-4A11-89D9-27D7443FD0BB}" destId="{5C15FDD9-6DDF-420A-8FCA-9F36AB6273B4}" srcOrd="0" destOrd="0" presId="urn:microsoft.com/office/officeart/2005/8/layout/hierarchy6"/>
    <dgm:cxn modelId="{E0E76C98-44AD-48CA-A21D-A2EB8BC59F13}" srcId="{C46850A4-1D43-4792-BBCE-6327AE1E7D86}" destId="{919CDCEF-23D5-4BEE-82F3-13B95A421E33}" srcOrd="0" destOrd="0" parTransId="{1D5A2627-D33D-4816-8CA1-8EE7EBE8F22E}" sibTransId="{18244608-D81E-4C47-880B-182B24DC035B}"/>
    <dgm:cxn modelId="{7ADF5999-2FA8-4D4B-BC85-BF66EB021DF1}" type="presOf" srcId="{8B4D2B42-7B45-4D8B-87D3-6F4C027B080E}" destId="{F89EBAE7-BBF0-4F5E-99ED-4FAA9253CA28}" srcOrd="0" destOrd="0" presId="urn:microsoft.com/office/officeart/2005/8/layout/hierarchy6"/>
    <dgm:cxn modelId="{7A3D5D9B-B002-4DEF-8BD6-D4E8EB211164}" type="presOf" srcId="{EB255D22-766B-4FB7-B9B4-2F09A210C2F4}" destId="{E1A2E584-E2D1-4352-B422-7A5CED07DB6D}" srcOrd="0" destOrd="0" presId="urn:microsoft.com/office/officeart/2005/8/layout/hierarchy6"/>
    <dgm:cxn modelId="{651EBB9E-5DD0-4128-ADFF-4CD7D9889002}" type="presOf" srcId="{9789AC82-5D15-4476-9257-EDB1131F21F3}" destId="{7138CEC1-232F-46CC-B9F1-743B0AC05F3E}" srcOrd="0" destOrd="0" presId="urn:microsoft.com/office/officeart/2005/8/layout/hierarchy6"/>
    <dgm:cxn modelId="{6DBB63A0-5AE8-464B-9B4D-E4FFBA24C43C}" type="presOf" srcId="{45F05C4D-AEA0-4809-B43B-6EDCF98606BE}" destId="{D88EC3B3-16D9-47BD-8BE5-DB0C23012003}" srcOrd="0" destOrd="0" presId="urn:microsoft.com/office/officeart/2005/8/layout/hierarchy6"/>
    <dgm:cxn modelId="{425245A5-93CD-437F-99A5-3A053E26D423}" srcId="{8B4D2B42-7B45-4D8B-87D3-6F4C027B080E}" destId="{3E6E25EB-0CCC-4135-8DFB-B3A54337AE62}" srcOrd="2" destOrd="0" parTransId="{5FEF43C5-69CA-476C-A225-942AB25C35F1}" sibTransId="{27EC45F0-C347-42C1-90FD-EBE6B628A3F1}"/>
    <dgm:cxn modelId="{2F0F37A6-8614-4E9D-BC24-0D6F5A07C7DC}" type="presOf" srcId="{52D4E8E7-4253-495E-9577-E304EFB6E689}" destId="{F9D5BCDB-7599-44F3-942A-92ADAEAC823D}" srcOrd="0" destOrd="0" presId="urn:microsoft.com/office/officeart/2005/8/layout/hierarchy6"/>
    <dgm:cxn modelId="{3EF21CA7-A4EB-4903-B7CA-68580C91C75D}" srcId="{52D4E8E7-4253-495E-9577-E304EFB6E689}" destId="{6D2572A4-00CD-4843-8FD6-74340BDB01C4}" srcOrd="0" destOrd="0" parTransId="{D1D8E2AB-8CC1-445E-8D07-67556EFF058B}" sibTransId="{D84FE0F7-D7B9-4BAF-B81A-63CBFA1F2B04}"/>
    <dgm:cxn modelId="{180CEDAE-19FB-41B3-8D46-59CAE9440DA1}" srcId="{0674D021-209D-4446-8F3A-4D1C506E7635}" destId="{C46850A4-1D43-4792-BBCE-6327AE1E7D86}" srcOrd="0" destOrd="0" parTransId="{439674E3-8ED3-46B9-8FCF-1B82065CC9F0}" sibTransId="{6656A5C4-FE08-46BE-B7FB-0A8CB1E03396}"/>
    <dgm:cxn modelId="{1B7F97B0-EAE2-40D9-AB9F-3C0E82970312}" type="presOf" srcId="{3F697FD7-2D59-4489-97E1-E378B4BBFEC3}" destId="{EA39C631-3FEE-4B91-8B59-51B00E46271F}" srcOrd="0" destOrd="0" presId="urn:microsoft.com/office/officeart/2005/8/layout/hierarchy6"/>
    <dgm:cxn modelId="{C80A8DBB-BB63-4C45-93FE-E984CC5EFCB3}" type="presOf" srcId="{D6594ACF-18CD-4F1B-BC19-517EC5AFA6D1}" destId="{FB36066F-9997-4027-9108-A691475EFE7F}" srcOrd="0" destOrd="0" presId="urn:microsoft.com/office/officeart/2005/8/layout/hierarchy6"/>
    <dgm:cxn modelId="{28F1B8BD-8FEB-4297-8C6B-D7B2F9AB5E54}" srcId="{8B4D2B42-7B45-4D8B-87D3-6F4C027B080E}" destId="{EB255D22-766B-4FB7-B9B4-2F09A210C2F4}" srcOrd="4" destOrd="0" parTransId="{6CB13234-A6DE-49C8-8ADB-44772FC51156}" sibTransId="{CA8CBFE0-71B1-4E51-ACA1-18329EF69E2C}"/>
    <dgm:cxn modelId="{ABE4D4DE-3DC8-458C-8873-3039327BB0E4}" srcId="{76FDEC6B-7DB2-47C3-9C52-5AEF13184598}" destId="{77E415B9-379A-446F-AAD7-0672E275478A}" srcOrd="0" destOrd="0" parTransId="{D504E166-EFD1-4DDA-B6F9-0FF82890E93C}" sibTransId="{9D1DF656-155E-4FF0-BD04-9AFC642CEC9C}"/>
    <dgm:cxn modelId="{5B34B7E7-DE10-407D-A412-2A728E4DC762}" type="presOf" srcId="{B6DE5DAD-5038-4E74-A7ED-3592FD4CA783}" destId="{A599B3AF-2C0B-4B35-9809-3C16736CEE6B}" srcOrd="1" destOrd="0" presId="urn:microsoft.com/office/officeart/2005/8/layout/hierarchy6"/>
    <dgm:cxn modelId="{5D68B2F1-ABBC-4A9C-8732-4045A2E185FC}" type="presOf" srcId="{0EEEEF17-345E-4E52-8790-66E04E6FE72B}" destId="{8A51E5CD-7D9D-4B89-9071-945FA10C6306}" srcOrd="0" destOrd="0" presId="urn:microsoft.com/office/officeart/2005/8/layout/hierarchy6"/>
    <dgm:cxn modelId="{B08EA3F4-999A-489B-92ED-1C307D590AE8}" srcId="{8B4D2B42-7B45-4D8B-87D3-6F4C027B080E}" destId="{0EEEEF17-345E-4E52-8790-66E04E6FE72B}" srcOrd="0" destOrd="0" parTransId="{C0C30DD7-6B2A-4310-ABE4-FA3445289345}" sibTransId="{A30271CD-1EA3-412C-9698-090762194213}"/>
    <dgm:cxn modelId="{EAAB23FE-9C3C-4FB9-9A74-C23B3DAD40A3}" type="presOf" srcId="{77E415B9-379A-446F-AAD7-0672E275478A}" destId="{3A3A015E-7666-463B-A742-411DB9507931}" srcOrd="0" destOrd="0" presId="urn:microsoft.com/office/officeart/2005/8/layout/hierarchy6"/>
    <dgm:cxn modelId="{F980D4FF-BBBA-4AA2-8A73-049AE61AB736}" type="presOf" srcId="{76FDEC6B-7DB2-47C3-9C52-5AEF13184598}" destId="{8939670E-2A64-4127-ABDE-BF36324E171F}" srcOrd="0" destOrd="0" presId="urn:microsoft.com/office/officeart/2005/8/layout/hierarchy6"/>
    <dgm:cxn modelId="{07560F69-4D7C-4312-B9D0-A6BD66261032}" type="presParOf" srcId="{F89EBAE7-BBF0-4F5E-99ED-4FAA9253CA28}" destId="{B7D78452-24F4-4FA1-B94C-018F8047797F}" srcOrd="0" destOrd="0" presId="urn:microsoft.com/office/officeart/2005/8/layout/hierarchy6"/>
    <dgm:cxn modelId="{29595D84-EA77-4542-93C7-914423412F8E}" type="presParOf" srcId="{B7D78452-24F4-4FA1-B94C-018F8047797F}" destId="{5DF661D8-7354-48B8-839C-0511CAD0D790}" srcOrd="0" destOrd="0" presId="urn:microsoft.com/office/officeart/2005/8/layout/hierarchy6"/>
    <dgm:cxn modelId="{35085D3F-4DBA-4F84-B1C1-4E96756D7770}" type="presParOf" srcId="{B7D78452-24F4-4FA1-B94C-018F8047797F}" destId="{4805CFB4-9040-4030-B5CE-9E041676CE88}" srcOrd="1" destOrd="0" presId="urn:microsoft.com/office/officeart/2005/8/layout/hierarchy6"/>
    <dgm:cxn modelId="{61FA758D-E14A-490D-BFE1-2956DE57676B}" type="presParOf" srcId="{4805CFB4-9040-4030-B5CE-9E041676CE88}" destId="{38B8AD93-FA9F-4C45-BDC1-E6BFB5AC578A}" srcOrd="0" destOrd="0" presId="urn:microsoft.com/office/officeart/2005/8/layout/hierarchy6"/>
    <dgm:cxn modelId="{AD05E0B5-C01A-42E1-AF69-34B150365706}" type="presParOf" srcId="{38B8AD93-FA9F-4C45-BDC1-E6BFB5AC578A}" destId="{8A51E5CD-7D9D-4B89-9071-945FA10C6306}" srcOrd="0" destOrd="0" presId="urn:microsoft.com/office/officeart/2005/8/layout/hierarchy6"/>
    <dgm:cxn modelId="{8EF87F94-AAD0-4CB5-8DB2-900C314B58C1}" type="presParOf" srcId="{38B8AD93-FA9F-4C45-BDC1-E6BFB5AC578A}" destId="{7D4E8CA8-6CBA-41A3-AD39-1A4333A6AC11}" srcOrd="1" destOrd="0" presId="urn:microsoft.com/office/officeart/2005/8/layout/hierarchy6"/>
    <dgm:cxn modelId="{828973D6-C66D-4107-AE7C-57591D75DB3D}" type="presParOf" srcId="{7D4E8CA8-6CBA-41A3-AD39-1A4333A6AC11}" destId="{EF4944EC-4B48-4B87-AE0E-7AED0C1995C1}" srcOrd="0" destOrd="0" presId="urn:microsoft.com/office/officeart/2005/8/layout/hierarchy6"/>
    <dgm:cxn modelId="{3B518157-D91C-46F5-92D2-316C84DDEB1B}" type="presParOf" srcId="{7D4E8CA8-6CBA-41A3-AD39-1A4333A6AC11}" destId="{85C3B360-1FF3-4A55-9A5C-12A58EE2ED0C}" srcOrd="1" destOrd="0" presId="urn:microsoft.com/office/officeart/2005/8/layout/hierarchy6"/>
    <dgm:cxn modelId="{31590677-EFC4-44FD-8DE1-EBD9400EBB13}" type="presParOf" srcId="{85C3B360-1FF3-4A55-9A5C-12A58EE2ED0C}" destId="{8939670E-2A64-4127-ABDE-BF36324E171F}" srcOrd="0" destOrd="0" presId="urn:microsoft.com/office/officeart/2005/8/layout/hierarchy6"/>
    <dgm:cxn modelId="{59891790-2DC2-4F2A-ADE5-1CEEA0AE04BE}" type="presParOf" srcId="{85C3B360-1FF3-4A55-9A5C-12A58EE2ED0C}" destId="{FE0AE6B3-2AB3-426F-BEBD-E57C2323B5ED}" srcOrd="1" destOrd="0" presId="urn:microsoft.com/office/officeart/2005/8/layout/hierarchy6"/>
    <dgm:cxn modelId="{65943DD9-5B38-4898-A69F-6E4317D8C869}" type="presParOf" srcId="{FE0AE6B3-2AB3-426F-BEBD-E57C2323B5ED}" destId="{9A591AA0-E6E2-41B5-8E61-C4C34161D242}" srcOrd="0" destOrd="0" presId="urn:microsoft.com/office/officeart/2005/8/layout/hierarchy6"/>
    <dgm:cxn modelId="{0DAE230C-7B84-444E-B92B-11F674BFC3C2}" type="presParOf" srcId="{FE0AE6B3-2AB3-426F-BEBD-E57C2323B5ED}" destId="{46804607-9475-4E2B-90F9-88206ABD531C}" srcOrd="1" destOrd="0" presId="urn:microsoft.com/office/officeart/2005/8/layout/hierarchy6"/>
    <dgm:cxn modelId="{D5528E08-8E0D-4C5C-8669-C0814247E8AC}" type="presParOf" srcId="{46804607-9475-4E2B-90F9-88206ABD531C}" destId="{3A3A015E-7666-463B-A742-411DB9507931}" srcOrd="0" destOrd="0" presId="urn:microsoft.com/office/officeart/2005/8/layout/hierarchy6"/>
    <dgm:cxn modelId="{7EF3E4FA-AF4C-4A38-A06D-3F60F9FE6845}" type="presParOf" srcId="{46804607-9475-4E2B-90F9-88206ABD531C}" destId="{8FA72C41-4B1D-45C3-8187-36601CD83B12}" srcOrd="1" destOrd="0" presId="urn:microsoft.com/office/officeart/2005/8/layout/hierarchy6"/>
    <dgm:cxn modelId="{2AB248DF-B690-4449-8B9D-B1724DC779FF}" type="presParOf" srcId="{8FA72C41-4B1D-45C3-8187-36601CD83B12}" destId="{D88EC3B3-16D9-47BD-8BE5-DB0C23012003}" srcOrd="0" destOrd="0" presId="urn:microsoft.com/office/officeart/2005/8/layout/hierarchy6"/>
    <dgm:cxn modelId="{F079DFBA-4ED4-4F2A-B4FB-86D89966DCC0}" type="presParOf" srcId="{8FA72C41-4B1D-45C3-8187-36601CD83B12}" destId="{5D6A2952-A148-4761-9241-9AF5B13B8B73}" srcOrd="1" destOrd="0" presId="urn:microsoft.com/office/officeart/2005/8/layout/hierarchy6"/>
    <dgm:cxn modelId="{96CC4640-9698-4DCB-A2B7-2EA12A9EF90C}" type="presParOf" srcId="{5D6A2952-A148-4761-9241-9AF5B13B8B73}" destId="{FB36066F-9997-4027-9108-A691475EFE7F}" srcOrd="0" destOrd="0" presId="urn:microsoft.com/office/officeart/2005/8/layout/hierarchy6"/>
    <dgm:cxn modelId="{0BD53B32-32B1-44DC-B22E-65171781A709}" type="presParOf" srcId="{5D6A2952-A148-4761-9241-9AF5B13B8B73}" destId="{74D14934-70D8-445D-A3C2-1642F3765943}" srcOrd="1" destOrd="0" presId="urn:microsoft.com/office/officeart/2005/8/layout/hierarchy6"/>
    <dgm:cxn modelId="{0DFFD579-8D94-485F-ACF0-669CD113E91A}" type="presParOf" srcId="{7D4E8CA8-6CBA-41A3-AD39-1A4333A6AC11}" destId="{7138CEC1-232F-46CC-B9F1-743B0AC05F3E}" srcOrd="2" destOrd="0" presId="urn:microsoft.com/office/officeart/2005/8/layout/hierarchy6"/>
    <dgm:cxn modelId="{D83D32A9-8DFA-4929-8CBF-058FF1147804}" type="presParOf" srcId="{7D4E8CA8-6CBA-41A3-AD39-1A4333A6AC11}" destId="{27EB94D8-FCF8-4804-ABA7-6E1ADE9E5CCD}" srcOrd="3" destOrd="0" presId="urn:microsoft.com/office/officeart/2005/8/layout/hierarchy6"/>
    <dgm:cxn modelId="{97ADB618-2F9B-45B7-B889-3BA068AE225A}" type="presParOf" srcId="{27EB94D8-FCF8-4804-ABA7-6E1ADE9E5CCD}" destId="{1C7EF504-34FA-426A-82B3-831B6569F738}" srcOrd="0" destOrd="0" presId="urn:microsoft.com/office/officeart/2005/8/layout/hierarchy6"/>
    <dgm:cxn modelId="{B04BE36E-4421-4727-8480-E0C541049BBA}" type="presParOf" srcId="{27EB94D8-FCF8-4804-ABA7-6E1ADE9E5CCD}" destId="{645A56B3-6838-450C-816E-C06BBF1BBDA2}" srcOrd="1" destOrd="0" presId="urn:microsoft.com/office/officeart/2005/8/layout/hierarchy6"/>
    <dgm:cxn modelId="{9BAE3B8B-6C8C-4BEA-A77D-B8801305EB10}" type="presParOf" srcId="{645A56B3-6838-450C-816E-C06BBF1BBDA2}" destId="{62A3F175-7BE3-4299-B128-591AF98196EC}" srcOrd="0" destOrd="0" presId="urn:microsoft.com/office/officeart/2005/8/layout/hierarchy6"/>
    <dgm:cxn modelId="{205DBCBC-526E-4550-A2ED-EC780311FE0E}" type="presParOf" srcId="{645A56B3-6838-450C-816E-C06BBF1BBDA2}" destId="{E536C68A-3DD5-4BCC-8273-18CFB4DD6A03}" srcOrd="1" destOrd="0" presId="urn:microsoft.com/office/officeart/2005/8/layout/hierarchy6"/>
    <dgm:cxn modelId="{8C6750EA-1A68-4575-A5D9-C63FC196972A}" type="presParOf" srcId="{E536C68A-3DD5-4BCC-8273-18CFB4DD6A03}" destId="{CF7C4BCA-2C30-4A63-95BF-6D4942F88CF2}" srcOrd="0" destOrd="0" presId="urn:microsoft.com/office/officeart/2005/8/layout/hierarchy6"/>
    <dgm:cxn modelId="{3101748F-6CDD-486F-86DA-15D797EF8DDB}" type="presParOf" srcId="{E536C68A-3DD5-4BCC-8273-18CFB4DD6A03}" destId="{200A63B8-1984-45A0-B63B-60797DAA0CB7}" srcOrd="1" destOrd="0" presId="urn:microsoft.com/office/officeart/2005/8/layout/hierarchy6"/>
    <dgm:cxn modelId="{B13E6D55-8FB5-4A90-8CC2-A2D9584E4AAA}" type="presParOf" srcId="{200A63B8-1984-45A0-B63B-60797DAA0CB7}" destId="{D9C596CB-1D3A-4D94-A356-2B15113489F0}" srcOrd="0" destOrd="0" presId="urn:microsoft.com/office/officeart/2005/8/layout/hierarchy6"/>
    <dgm:cxn modelId="{BEFDE37D-A27A-4C51-B59A-923C9434DFA9}" type="presParOf" srcId="{200A63B8-1984-45A0-B63B-60797DAA0CB7}" destId="{C345645F-E630-4C2F-B616-9175CD8E6338}" srcOrd="1" destOrd="0" presId="urn:microsoft.com/office/officeart/2005/8/layout/hierarchy6"/>
    <dgm:cxn modelId="{2F3D8184-D9BB-4D17-A89D-CAF5E3200934}" type="presParOf" srcId="{C345645F-E630-4C2F-B616-9175CD8E6338}" destId="{8944E684-F5BF-4689-9FF8-47ABB2C31266}" srcOrd="0" destOrd="0" presId="urn:microsoft.com/office/officeart/2005/8/layout/hierarchy6"/>
    <dgm:cxn modelId="{871B8035-393C-4535-88C0-467483E7D302}" type="presParOf" srcId="{C345645F-E630-4C2F-B616-9175CD8E6338}" destId="{9AE87EEE-1696-44FD-9E67-B1B7079ED8FF}" srcOrd="1" destOrd="0" presId="urn:microsoft.com/office/officeart/2005/8/layout/hierarchy6"/>
    <dgm:cxn modelId="{6F302224-E7EE-4960-A205-B617DF16E91D}" type="presParOf" srcId="{7D4E8CA8-6CBA-41A3-AD39-1A4333A6AC11}" destId="{5C15FDD9-6DDF-420A-8FCA-9F36AB6273B4}" srcOrd="4" destOrd="0" presId="urn:microsoft.com/office/officeart/2005/8/layout/hierarchy6"/>
    <dgm:cxn modelId="{703C40E4-F0C2-4D45-ADFB-613E101D7A48}" type="presParOf" srcId="{7D4E8CA8-6CBA-41A3-AD39-1A4333A6AC11}" destId="{D1C7E461-91AF-4422-898D-A36C6A47132B}" srcOrd="5" destOrd="0" presId="urn:microsoft.com/office/officeart/2005/8/layout/hierarchy6"/>
    <dgm:cxn modelId="{F7C1652B-E021-47BA-A322-60FD551739EF}" type="presParOf" srcId="{D1C7E461-91AF-4422-898D-A36C6A47132B}" destId="{3111DD47-AAFF-41C5-AC6B-5C92B6FF60BA}" srcOrd="0" destOrd="0" presId="urn:microsoft.com/office/officeart/2005/8/layout/hierarchy6"/>
    <dgm:cxn modelId="{F34CD92A-8BCA-4232-9914-44843CDC2054}" type="presParOf" srcId="{D1C7E461-91AF-4422-898D-A36C6A47132B}" destId="{B58258A3-CD9E-486D-AB66-D4605CE2410F}" srcOrd="1" destOrd="0" presId="urn:microsoft.com/office/officeart/2005/8/layout/hierarchy6"/>
    <dgm:cxn modelId="{C407CAB1-EE4F-498B-8827-3D34BFA0A56A}" type="presParOf" srcId="{B58258A3-CD9E-486D-AB66-D4605CE2410F}" destId="{290F16E0-93AE-4B6E-844B-782FEB91BAB1}" srcOrd="0" destOrd="0" presId="urn:microsoft.com/office/officeart/2005/8/layout/hierarchy6"/>
    <dgm:cxn modelId="{D342AF51-3627-4DEA-B723-E1C60B69AC51}" type="presParOf" srcId="{B58258A3-CD9E-486D-AB66-D4605CE2410F}" destId="{87FC95A3-11D4-45DA-8B94-5752597B9CD9}" srcOrd="1" destOrd="0" presId="urn:microsoft.com/office/officeart/2005/8/layout/hierarchy6"/>
    <dgm:cxn modelId="{A734BB2B-7529-49BC-BA47-3E1F33924DC8}" type="presParOf" srcId="{87FC95A3-11D4-45DA-8B94-5752597B9CD9}" destId="{F9D5BCDB-7599-44F3-942A-92ADAEAC823D}" srcOrd="0" destOrd="0" presId="urn:microsoft.com/office/officeart/2005/8/layout/hierarchy6"/>
    <dgm:cxn modelId="{3239B673-792D-4652-9284-86D000D34720}" type="presParOf" srcId="{87FC95A3-11D4-45DA-8B94-5752597B9CD9}" destId="{A3FBF129-F236-4738-8FFD-C56217948BCB}" srcOrd="1" destOrd="0" presId="urn:microsoft.com/office/officeart/2005/8/layout/hierarchy6"/>
    <dgm:cxn modelId="{A60AEDF9-DD83-420E-9BA1-D6D3724D0157}" type="presParOf" srcId="{A3FBF129-F236-4738-8FFD-C56217948BCB}" destId="{4D07B8FB-98BC-4265-9C65-44274E347EB7}" srcOrd="0" destOrd="0" presId="urn:microsoft.com/office/officeart/2005/8/layout/hierarchy6"/>
    <dgm:cxn modelId="{1B21D2C2-880B-4098-8CEC-A9E1D29F70E6}" type="presParOf" srcId="{A3FBF129-F236-4738-8FFD-C56217948BCB}" destId="{EF05D6E9-A539-4417-A754-7217F573D298}" srcOrd="1" destOrd="0" presId="urn:microsoft.com/office/officeart/2005/8/layout/hierarchy6"/>
    <dgm:cxn modelId="{B0D5E387-533E-4DF5-B7E7-E31650A1AB65}" type="presParOf" srcId="{EF05D6E9-A539-4417-A754-7217F573D298}" destId="{B80F8722-A67D-471D-B165-13C93F583269}" srcOrd="0" destOrd="0" presId="urn:microsoft.com/office/officeart/2005/8/layout/hierarchy6"/>
    <dgm:cxn modelId="{C5076ECA-191B-4B69-85ED-08E3D24E4707}" type="presParOf" srcId="{EF05D6E9-A539-4417-A754-7217F573D298}" destId="{EA341FB8-F004-4D86-A115-C0587D997A57}" srcOrd="1" destOrd="0" presId="urn:microsoft.com/office/officeart/2005/8/layout/hierarchy6"/>
    <dgm:cxn modelId="{909DD906-86AB-4B08-9ADB-938ED9386885}" type="presParOf" srcId="{F89EBAE7-BBF0-4F5E-99ED-4FAA9253CA28}" destId="{F1855C29-E932-4626-9F58-9900F8CBE096}" srcOrd="1" destOrd="0" presId="urn:microsoft.com/office/officeart/2005/8/layout/hierarchy6"/>
    <dgm:cxn modelId="{86DB63E0-39F2-4E62-AAB7-49F05A8DEA52}" type="presParOf" srcId="{F1855C29-E932-4626-9F58-9900F8CBE096}" destId="{99B7ED52-1700-4B4C-8851-807AF9807678}" srcOrd="0" destOrd="0" presId="urn:microsoft.com/office/officeart/2005/8/layout/hierarchy6"/>
    <dgm:cxn modelId="{8D609968-5872-4084-B9E8-D1DB15375964}" type="presParOf" srcId="{99B7ED52-1700-4B4C-8851-807AF9807678}" destId="{EA39C631-3FEE-4B91-8B59-51B00E46271F}" srcOrd="0" destOrd="0" presId="urn:microsoft.com/office/officeart/2005/8/layout/hierarchy6"/>
    <dgm:cxn modelId="{F05ABAAC-75CA-450C-8931-B05D6D9AB90C}" type="presParOf" srcId="{99B7ED52-1700-4B4C-8851-807AF9807678}" destId="{64370A4B-2B43-4A5A-94C2-907E291819DE}" srcOrd="1" destOrd="0" presId="urn:microsoft.com/office/officeart/2005/8/layout/hierarchy6"/>
    <dgm:cxn modelId="{B6C9A534-C019-48D7-B28B-140C0BAB3CE8}" type="presParOf" srcId="{F1855C29-E932-4626-9F58-9900F8CBE096}" destId="{7AA9FABC-E2BD-40D7-BE0C-4DB459EE55CE}" srcOrd="1" destOrd="0" presId="urn:microsoft.com/office/officeart/2005/8/layout/hierarchy6"/>
    <dgm:cxn modelId="{6F6801C2-2111-453E-AA95-7C525B2808CD}" type="presParOf" srcId="{7AA9FABC-E2BD-40D7-BE0C-4DB459EE55CE}" destId="{F830095D-5B70-43AF-86F1-1FCF9AADF1A8}" srcOrd="0" destOrd="0" presId="urn:microsoft.com/office/officeart/2005/8/layout/hierarchy6"/>
    <dgm:cxn modelId="{A05DDF74-D27E-422A-B007-A4EF66FA5303}" type="presParOf" srcId="{F1855C29-E932-4626-9F58-9900F8CBE096}" destId="{80074024-321E-4553-8089-42A7B10B1207}" srcOrd="2" destOrd="0" presId="urn:microsoft.com/office/officeart/2005/8/layout/hierarchy6"/>
    <dgm:cxn modelId="{C7DE696C-85BF-4017-B53D-B83B8F9944BC}" type="presParOf" srcId="{80074024-321E-4553-8089-42A7B10B1207}" destId="{341A31B6-BE7A-4403-957E-0A23A35DF05D}" srcOrd="0" destOrd="0" presId="urn:microsoft.com/office/officeart/2005/8/layout/hierarchy6"/>
    <dgm:cxn modelId="{0902443F-18EB-487F-A907-78BAD81A2CB9}" type="presParOf" srcId="{80074024-321E-4553-8089-42A7B10B1207}" destId="{91612754-575E-4ED8-8C17-BEAFE18FCA31}" srcOrd="1" destOrd="0" presId="urn:microsoft.com/office/officeart/2005/8/layout/hierarchy6"/>
    <dgm:cxn modelId="{1CBC97FB-8AA0-4529-B2C2-28CBBAFC7741}" type="presParOf" srcId="{F1855C29-E932-4626-9F58-9900F8CBE096}" destId="{E5545232-80FC-4B37-A61D-4D05E42360F0}" srcOrd="3" destOrd="0" presId="urn:microsoft.com/office/officeart/2005/8/layout/hierarchy6"/>
    <dgm:cxn modelId="{FB7C937D-4DDB-4C6A-A179-02184472FBC7}" type="presParOf" srcId="{E5545232-80FC-4B37-A61D-4D05E42360F0}" destId="{6DD6737C-7C8E-49A2-8EA1-A2DD183C8F6B}" srcOrd="0" destOrd="0" presId="urn:microsoft.com/office/officeart/2005/8/layout/hierarchy6"/>
    <dgm:cxn modelId="{2AA9FE77-B86D-4CE4-B0FE-3662C0B4C9E7}" type="presParOf" srcId="{F1855C29-E932-4626-9F58-9900F8CBE096}" destId="{3568C621-B671-4843-B5E5-BD52239EB6E0}" srcOrd="4" destOrd="0" presId="urn:microsoft.com/office/officeart/2005/8/layout/hierarchy6"/>
    <dgm:cxn modelId="{DF6BD4ED-F744-4DFD-9627-CCA470F34F24}" type="presParOf" srcId="{3568C621-B671-4843-B5E5-BD52239EB6E0}" destId="{E9E58900-922B-4255-BD12-7CF218326441}" srcOrd="0" destOrd="0" presId="urn:microsoft.com/office/officeart/2005/8/layout/hierarchy6"/>
    <dgm:cxn modelId="{5D5D6B01-31B0-49B5-99F2-52BD59D134C1}" type="presParOf" srcId="{3568C621-B671-4843-B5E5-BD52239EB6E0}" destId="{A599B3AF-2C0B-4B35-9809-3C16736CEE6B}" srcOrd="1" destOrd="0" presId="urn:microsoft.com/office/officeart/2005/8/layout/hierarchy6"/>
    <dgm:cxn modelId="{80550D45-37F6-4338-9D45-4B8DF3C2EE21}" type="presParOf" srcId="{F1855C29-E932-4626-9F58-9900F8CBE096}" destId="{8EBA89CF-6643-49ED-9B6A-59CCEE7AC827}" srcOrd="5" destOrd="0" presId="urn:microsoft.com/office/officeart/2005/8/layout/hierarchy6"/>
    <dgm:cxn modelId="{0D0A1F0F-0290-4750-892C-06429479CEA0}" type="presParOf" srcId="{8EBA89CF-6643-49ED-9B6A-59CCEE7AC827}" destId="{E1316B05-7F13-4379-84B8-3FC871B16931}" srcOrd="0" destOrd="0" presId="urn:microsoft.com/office/officeart/2005/8/layout/hierarchy6"/>
    <dgm:cxn modelId="{C70FBD17-41CD-4E3B-BF33-FD6EC5F86F9F}" type="presParOf" srcId="{F1855C29-E932-4626-9F58-9900F8CBE096}" destId="{82DF6F29-5A14-415A-9E97-36860D3D0DBE}" srcOrd="6" destOrd="0" presId="urn:microsoft.com/office/officeart/2005/8/layout/hierarchy6"/>
    <dgm:cxn modelId="{8EDE1BE4-803B-4E52-9003-8429F060169C}" type="presParOf" srcId="{82DF6F29-5A14-415A-9E97-36860D3D0DBE}" destId="{E1A2E584-E2D1-4352-B422-7A5CED07DB6D}" srcOrd="0" destOrd="0" presId="urn:microsoft.com/office/officeart/2005/8/layout/hierarchy6"/>
    <dgm:cxn modelId="{685A9857-B74D-4788-AF5E-CC88E73C2589}" type="presParOf" srcId="{82DF6F29-5A14-415A-9E97-36860D3D0DBE}" destId="{73F8A983-C076-42CF-811E-621CB4FBF6F0}"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3EEED13-768C-43EB-90AC-39CF62AF92A4}"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AU"/>
        </a:p>
      </dgm:t>
    </dgm:pt>
    <dgm:pt modelId="{6E407B3B-EF6A-4516-AE10-4FF50274AC4C}">
      <dgm:prSet/>
      <dgm:spPr/>
      <dgm:t>
        <a:bodyPr/>
        <a:lstStyle/>
        <a:p>
          <a:r>
            <a:rPr lang="en-AU" baseline="0"/>
            <a:t>Tenant Settings Review</a:t>
          </a:r>
          <a:endParaRPr lang="en-AU"/>
        </a:p>
      </dgm:t>
    </dgm:pt>
    <dgm:pt modelId="{0EB1ADF7-5999-4EC2-A939-239D7917CBE4}" type="parTrans" cxnId="{3064E5AE-EC6C-47EE-94E8-C965E1F85D72}">
      <dgm:prSet/>
      <dgm:spPr/>
      <dgm:t>
        <a:bodyPr/>
        <a:lstStyle/>
        <a:p>
          <a:endParaRPr lang="en-AU"/>
        </a:p>
      </dgm:t>
    </dgm:pt>
    <dgm:pt modelId="{6B0B501F-BD4E-4EB9-8E76-6125FE3A1988}" type="sibTrans" cxnId="{3064E5AE-EC6C-47EE-94E8-C965E1F85D72}">
      <dgm:prSet/>
      <dgm:spPr/>
      <dgm:t>
        <a:bodyPr/>
        <a:lstStyle/>
        <a:p>
          <a:endParaRPr lang="en-AU"/>
        </a:p>
      </dgm:t>
    </dgm:pt>
    <dgm:pt modelId="{54A42FEB-36BC-4597-B494-DE0C8DAFE44D}">
      <dgm:prSet/>
      <dgm:spPr/>
      <dgm:t>
        <a:bodyPr/>
        <a:lstStyle/>
        <a:p>
          <a:r>
            <a:rPr lang="en-AU" baseline="0"/>
            <a:t>Microsoft Information Protection Integration</a:t>
          </a:r>
          <a:endParaRPr lang="en-AU"/>
        </a:p>
      </dgm:t>
    </dgm:pt>
    <dgm:pt modelId="{31217C9D-47BE-4838-BFC9-35DE63368326}" type="parTrans" cxnId="{45C0B836-B913-4FB2-879B-23457774A529}">
      <dgm:prSet/>
      <dgm:spPr/>
      <dgm:t>
        <a:bodyPr/>
        <a:lstStyle/>
        <a:p>
          <a:endParaRPr lang="en-AU"/>
        </a:p>
      </dgm:t>
    </dgm:pt>
    <dgm:pt modelId="{E77EBE9F-5EFD-473F-A4BB-92E9F1913DE4}" type="sibTrans" cxnId="{45C0B836-B913-4FB2-879B-23457774A529}">
      <dgm:prSet/>
      <dgm:spPr/>
      <dgm:t>
        <a:bodyPr/>
        <a:lstStyle/>
        <a:p>
          <a:endParaRPr lang="en-AU"/>
        </a:p>
      </dgm:t>
    </dgm:pt>
    <dgm:pt modelId="{896163FA-1C01-47BD-A9E3-D3C08D1B8FD9}">
      <dgm:prSet/>
      <dgm:spPr/>
      <dgm:t>
        <a:bodyPr/>
        <a:lstStyle/>
        <a:p>
          <a:r>
            <a:rPr lang="en-AU" baseline="0"/>
            <a:t>Cloud App Security Integration*</a:t>
          </a:r>
          <a:endParaRPr lang="en-AU"/>
        </a:p>
      </dgm:t>
    </dgm:pt>
    <dgm:pt modelId="{A15DC0AD-C97B-4578-BC1F-A34E175E5605}" type="parTrans" cxnId="{B9FD7D1D-7A1E-459B-A3BA-6D3857389FEC}">
      <dgm:prSet/>
      <dgm:spPr/>
      <dgm:t>
        <a:bodyPr/>
        <a:lstStyle/>
        <a:p>
          <a:endParaRPr lang="en-AU"/>
        </a:p>
      </dgm:t>
    </dgm:pt>
    <dgm:pt modelId="{1B587216-AB62-4659-B74F-A81A54686CAC}" type="sibTrans" cxnId="{B9FD7D1D-7A1E-459B-A3BA-6D3857389FEC}">
      <dgm:prSet/>
      <dgm:spPr/>
      <dgm:t>
        <a:bodyPr/>
        <a:lstStyle/>
        <a:p>
          <a:endParaRPr lang="en-AU"/>
        </a:p>
      </dgm:t>
    </dgm:pt>
    <dgm:pt modelId="{9F4FD399-7829-4621-9727-03C7833B9329}">
      <dgm:prSet/>
      <dgm:spPr/>
      <dgm:t>
        <a:bodyPr/>
        <a:lstStyle/>
        <a:p>
          <a:r>
            <a:rPr lang="en-AU" baseline="0"/>
            <a:t>Intune Integration*</a:t>
          </a:r>
          <a:endParaRPr lang="en-AU"/>
        </a:p>
      </dgm:t>
    </dgm:pt>
    <dgm:pt modelId="{C70B3ADD-750F-4C3A-B1B7-11F2FDD11C59}" type="parTrans" cxnId="{6CB74D03-A6E5-43FB-8068-AB949186CC5E}">
      <dgm:prSet/>
      <dgm:spPr/>
      <dgm:t>
        <a:bodyPr/>
        <a:lstStyle/>
        <a:p>
          <a:endParaRPr lang="en-AU"/>
        </a:p>
      </dgm:t>
    </dgm:pt>
    <dgm:pt modelId="{F9391B06-60F4-45D5-A56D-77069D1E2815}" type="sibTrans" cxnId="{6CB74D03-A6E5-43FB-8068-AB949186CC5E}">
      <dgm:prSet/>
      <dgm:spPr/>
      <dgm:t>
        <a:bodyPr/>
        <a:lstStyle/>
        <a:p>
          <a:endParaRPr lang="en-AU"/>
        </a:p>
      </dgm:t>
    </dgm:pt>
    <dgm:pt modelId="{C0698B92-F5D4-475D-B97A-E0098FF9F3D0}">
      <dgm:prSet/>
      <dgm:spPr/>
      <dgm:t>
        <a:bodyPr/>
        <a:lstStyle/>
        <a:p>
          <a:r>
            <a:rPr lang="en-AU" baseline="0"/>
            <a:t>Content Certification </a:t>
          </a:r>
          <a:endParaRPr lang="en-AU"/>
        </a:p>
      </dgm:t>
    </dgm:pt>
    <dgm:pt modelId="{85D1B97B-42ED-4CFB-A77D-A4081FBCC2C4}" type="parTrans" cxnId="{DF690EFC-D471-4803-91F2-82F0B5012F15}">
      <dgm:prSet/>
      <dgm:spPr/>
      <dgm:t>
        <a:bodyPr/>
        <a:lstStyle/>
        <a:p>
          <a:endParaRPr lang="en-AU"/>
        </a:p>
      </dgm:t>
    </dgm:pt>
    <dgm:pt modelId="{0DDC51FE-D7A8-4335-8AD6-38E7A4D22EE7}" type="sibTrans" cxnId="{DF690EFC-D471-4803-91F2-82F0B5012F15}">
      <dgm:prSet/>
      <dgm:spPr/>
      <dgm:t>
        <a:bodyPr/>
        <a:lstStyle/>
        <a:p>
          <a:endParaRPr lang="en-AU"/>
        </a:p>
      </dgm:t>
    </dgm:pt>
    <dgm:pt modelId="{7161FCB5-AB79-4C66-8571-38E518F6B02F}">
      <dgm:prSet/>
      <dgm:spPr/>
      <dgm:t>
        <a:bodyPr/>
        <a:lstStyle/>
        <a:p>
          <a:r>
            <a:rPr lang="en-AU" baseline="0"/>
            <a:t>Power BI Enhanced Telemetry</a:t>
          </a:r>
          <a:endParaRPr lang="en-AU"/>
        </a:p>
      </dgm:t>
    </dgm:pt>
    <dgm:pt modelId="{3ECA916C-9755-4BE0-A4E9-BD89778E4A4F}" type="parTrans" cxnId="{C0FFB975-B632-4A54-832F-4EBB374E512D}">
      <dgm:prSet/>
      <dgm:spPr/>
      <dgm:t>
        <a:bodyPr/>
        <a:lstStyle/>
        <a:p>
          <a:endParaRPr lang="en-AU"/>
        </a:p>
      </dgm:t>
    </dgm:pt>
    <dgm:pt modelId="{51A78598-5011-41D0-AD54-F0E9A972B1C0}" type="sibTrans" cxnId="{C0FFB975-B632-4A54-832F-4EBB374E512D}">
      <dgm:prSet/>
      <dgm:spPr/>
      <dgm:t>
        <a:bodyPr/>
        <a:lstStyle/>
        <a:p>
          <a:endParaRPr lang="en-AU"/>
        </a:p>
      </dgm:t>
    </dgm:pt>
    <dgm:pt modelId="{29C03DB9-7727-4D83-9FCF-2D35E79CC4E0}">
      <dgm:prSet/>
      <dgm:spPr/>
      <dgm:t>
        <a:bodyPr/>
        <a:lstStyle/>
        <a:p>
          <a:r>
            <a:rPr lang="en-AU" baseline="0"/>
            <a:t>Power BI Auditing </a:t>
          </a:r>
          <a:endParaRPr lang="en-AU"/>
        </a:p>
      </dgm:t>
    </dgm:pt>
    <dgm:pt modelId="{D202A3A3-B1E9-4976-9669-964CC64E42EA}" type="parTrans" cxnId="{81EAEE51-1C76-4D03-B5DD-13397D223B44}">
      <dgm:prSet/>
      <dgm:spPr/>
      <dgm:t>
        <a:bodyPr/>
        <a:lstStyle/>
        <a:p>
          <a:endParaRPr lang="en-AU"/>
        </a:p>
      </dgm:t>
    </dgm:pt>
    <dgm:pt modelId="{38C49DE0-AEE5-4094-B6EB-98274ECC9BCE}" type="sibTrans" cxnId="{81EAEE51-1C76-4D03-B5DD-13397D223B44}">
      <dgm:prSet/>
      <dgm:spPr/>
      <dgm:t>
        <a:bodyPr/>
        <a:lstStyle/>
        <a:p>
          <a:endParaRPr lang="en-AU"/>
        </a:p>
      </dgm:t>
    </dgm:pt>
    <dgm:pt modelId="{0D94A37B-C3C3-4682-82C9-7EA2FEA64ABF}">
      <dgm:prSet/>
      <dgm:spPr/>
      <dgm:t>
        <a:bodyPr/>
        <a:lstStyle/>
        <a:p>
          <a:r>
            <a:rPr lang="en-AU" baseline="0"/>
            <a:t>Automation </a:t>
          </a:r>
          <a:endParaRPr lang="en-AU"/>
        </a:p>
      </dgm:t>
    </dgm:pt>
    <dgm:pt modelId="{90DE657E-6530-4454-951C-ECA3FA4BF050}" type="parTrans" cxnId="{6A661031-F8B0-4A68-9153-E9B39414A12D}">
      <dgm:prSet/>
      <dgm:spPr/>
      <dgm:t>
        <a:bodyPr/>
        <a:lstStyle/>
        <a:p>
          <a:endParaRPr lang="en-AU"/>
        </a:p>
      </dgm:t>
    </dgm:pt>
    <dgm:pt modelId="{3154FF57-DE41-4C3E-8FC7-0BEC3BBF64EB}" type="sibTrans" cxnId="{6A661031-F8B0-4A68-9153-E9B39414A12D}">
      <dgm:prSet/>
      <dgm:spPr/>
      <dgm:t>
        <a:bodyPr/>
        <a:lstStyle/>
        <a:p>
          <a:endParaRPr lang="en-AU"/>
        </a:p>
      </dgm:t>
    </dgm:pt>
    <dgm:pt modelId="{B4D1AD6C-CCB1-41C0-831D-7F8F7D96D8AD}">
      <dgm:prSet/>
      <dgm:spPr/>
      <dgm:t>
        <a:bodyPr/>
        <a:lstStyle/>
        <a:p>
          <a:r>
            <a:rPr lang="en-AU" baseline="0"/>
            <a:t>Workspace creation </a:t>
          </a:r>
          <a:endParaRPr lang="en-AU"/>
        </a:p>
      </dgm:t>
    </dgm:pt>
    <dgm:pt modelId="{E0D5DFA1-1202-45EB-B9F1-ACAB86CABA79}" type="parTrans" cxnId="{C71D3DCA-732E-49A0-A309-B135BCC79FA5}">
      <dgm:prSet/>
      <dgm:spPr/>
      <dgm:t>
        <a:bodyPr/>
        <a:lstStyle/>
        <a:p>
          <a:endParaRPr lang="en-AU"/>
        </a:p>
      </dgm:t>
    </dgm:pt>
    <dgm:pt modelId="{E03C8DA1-514F-4F5C-9C9D-0A929B3DE3D1}" type="sibTrans" cxnId="{C71D3DCA-732E-49A0-A309-B135BCC79FA5}">
      <dgm:prSet/>
      <dgm:spPr/>
      <dgm:t>
        <a:bodyPr/>
        <a:lstStyle/>
        <a:p>
          <a:endParaRPr lang="en-AU"/>
        </a:p>
      </dgm:t>
    </dgm:pt>
    <dgm:pt modelId="{DAE8E6A0-A8E6-4BB5-9795-8F78487CBF39}">
      <dgm:prSet/>
      <dgm:spPr/>
      <dgm:t>
        <a:bodyPr/>
        <a:lstStyle/>
        <a:p>
          <a:r>
            <a:rPr lang="en-AU" baseline="0"/>
            <a:t>Breach of policy alerts</a:t>
          </a:r>
          <a:endParaRPr lang="en-AU"/>
        </a:p>
      </dgm:t>
    </dgm:pt>
    <dgm:pt modelId="{DD008AD3-862F-43AA-8699-6F1066A8DE50}" type="parTrans" cxnId="{3D6332F5-2C8F-44D1-9673-1CEE9441F638}">
      <dgm:prSet/>
      <dgm:spPr/>
      <dgm:t>
        <a:bodyPr/>
        <a:lstStyle/>
        <a:p>
          <a:endParaRPr lang="en-AU"/>
        </a:p>
      </dgm:t>
    </dgm:pt>
    <dgm:pt modelId="{046C59F4-683E-4393-B0D1-8B40F603FE9B}" type="sibTrans" cxnId="{3D6332F5-2C8F-44D1-9673-1CEE9441F638}">
      <dgm:prSet/>
      <dgm:spPr/>
      <dgm:t>
        <a:bodyPr/>
        <a:lstStyle/>
        <a:p>
          <a:endParaRPr lang="en-AU"/>
        </a:p>
      </dgm:t>
    </dgm:pt>
    <dgm:pt modelId="{D6E7195A-ACD4-49FA-9466-4D1870640372}" type="pres">
      <dgm:prSet presAssocID="{73EEED13-768C-43EB-90AC-39CF62AF92A4}" presName="diagram" presStyleCnt="0">
        <dgm:presLayoutVars>
          <dgm:dir/>
          <dgm:resizeHandles val="exact"/>
        </dgm:presLayoutVars>
      </dgm:prSet>
      <dgm:spPr/>
    </dgm:pt>
    <dgm:pt modelId="{0FFD1BAA-96E5-4FE9-ABB7-0177B0E2EE85}" type="pres">
      <dgm:prSet presAssocID="{6E407B3B-EF6A-4516-AE10-4FF50274AC4C}" presName="node" presStyleLbl="node1" presStyleIdx="0" presStyleCnt="8">
        <dgm:presLayoutVars>
          <dgm:bulletEnabled val="1"/>
        </dgm:presLayoutVars>
      </dgm:prSet>
      <dgm:spPr/>
    </dgm:pt>
    <dgm:pt modelId="{E016917D-5DEA-42A7-84D6-DB36EAF25834}" type="pres">
      <dgm:prSet presAssocID="{6B0B501F-BD4E-4EB9-8E76-6125FE3A1988}" presName="sibTrans" presStyleCnt="0"/>
      <dgm:spPr/>
    </dgm:pt>
    <dgm:pt modelId="{0B7A82C9-D590-49C4-8A5F-9E5352B154FF}" type="pres">
      <dgm:prSet presAssocID="{54A42FEB-36BC-4597-B494-DE0C8DAFE44D}" presName="node" presStyleLbl="node1" presStyleIdx="1" presStyleCnt="8">
        <dgm:presLayoutVars>
          <dgm:bulletEnabled val="1"/>
        </dgm:presLayoutVars>
      </dgm:prSet>
      <dgm:spPr/>
    </dgm:pt>
    <dgm:pt modelId="{569627FB-C20D-4EDE-ABB7-EB91DFF367AB}" type="pres">
      <dgm:prSet presAssocID="{E77EBE9F-5EFD-473F-A4BB-92E9F1913DE4}" presName="sibTrans" presStyleCnt="0"/>
      <dgm:spPr/>
    </dgm:pt>
    <dgm:pt modelId="{4E7A2F05-0124-473C-8ACF-2B9E95B40D03}" type="pres">
      <dgm:prSet presAssocID="{896163FA-1C01-47BD-A9E3-D3C08D1B8FD9}" presName="node" presStyleLbl="node1" presStyleIdx="2" presStyleCnt="8">
        <dgm:presLayoutVars>
          <dgm:bulletEnabled val="1"/>
        </dgm:presLayoutVars>
      </dgm:prSet>
      <dgm:spPr/>
    </dgm:pt>
    <dgm:pt modelId="{4371DF91-6868-45FB-8FA1-48BB7FFEC380}" type="pres">
      <dgm:prSet presAssocID="{1B587216-AB62-4659-B74F-A81A54686CAC}" presName="sibTrans" presStyleCnt="0"/>
      <dgm:spPr/>
    </dgm:pt>
    <dgm:pt modelId="{E246BBEE-C8CE-4E70-8C9B-83F26A364095}" type="pres">
      <dgm:prSet presAssocID="{9F4FD399-7829-4621-9727-03C7833B9329}" presName="node" presStyleLbl="node1" presStyleIdx="3" presStyleCnt="8">
        <dgm:presLayoutVars>
          <dgm:bulletEnabled val="1"/>
        </dgm:presLayoutVars>
      </dgm:prSet>
      <dgm:spPr/>
    </dgm:pt>
    <dgm:pt modelId="{016CBE4A-3F4C-4575-BC29-435F2095E7E0}" type="pres">
      <dgm:prSet presAssocID="{F9391B06-60F4-45D5-A56D-77069D1E2815}" presName="sibTrans" presStyleCnt="0"/>
      <dgm:spPr/>
    </dgm:pt>
    <dgm:pt modelId="{D5AC9DB6-9BE9-4869-908B-ECA7DC04C6E5}" type="pres">
      <dgm:prSet presAssocID="{C0698B92-F5D4-475D-B97A-E0098FF9F3D0}" presName="node" presStyleLbl="node1" presStyleIdx="4" presStyleCnt="8">
        <dgm:presLayoutVars>
          <dgm:bulletEnabled val="1"/>
        </dgm:presLayoutVars>
      </dgm:prSet>
      <dgm:spPr/>
    </dgm:pt>
    <dgm:pt modelId="{32D70302-0F1E-4C6D-8145-6B250C6A2288}" type="pres">
      <dgm:prSet presAssocID="{0DDC51FE-D7A8-4335-8AD6-38E7A4D22EE7}" presName="sibTrans" presStyleCnt="0"/>
      <dgm:spPr/>
    </dgm:pt>
    <dgm:pt modelId="{E65BBE33-DAF7-47F3-8411-67E03122DC79}" type="pres">
      <dgm:prSet presAssocID="{7161FCB5-AB79-4C66-8571-38E518F6B02F}" presName="node" presStyleLbl="node1" presStyleIdx="5" presStyleCnt="8">
        <dgm:presLayoutVars>
          <dgm:bulletEnabled val="1"/>
        </dgm:presLayoutVars>
      </dgm:prSet>
      <dgm:spPr/>
    </dgm:pt>
    <dgm:pt modelId="{21AC71FC-2B08-4AB7-BFC8-31705F335C61}" type="pres">
      <dgm:prSet presAssocID="{51A78598-5011-41D0-AD54-F0E9A972B1C0}" presName="sibTrans" presStyleCnt="0"/>
      <dgm:spPr/>
    </dgm:pt>
    <dgm:pt modelId="{197DCD47-5870-4E4F-A9A3-2773F230A420}" type="pres">
      <dgm:prSet presAssocID="{29C03DB9-7727-4D83-9FCF-2D35E79CC4E0}" presName="node" presStyleLbl="node1" presStyleIdx="6" presStyleCnt="8">
        <dgm:presLayoutVars>
          <dgm:bulletEnabled val="1"/>
        </dgm:presLayoutVars>
      </dgm:prSet>
      <dgm:spPr/>
    </dgm:pt>
    <dgm:pt modelId="{A5738CC6-1AE5-4717-AD63-E6F6556AE426}" type="pres">
      <dgm:prSet presAssocID="{38C49DE0-AEE5-4094-B6EB-98274ECC9BCE}" presName="sibTrans" presStyleCnt="0"/>
      <dgm:spPr/>
    </dgm:pt>
    <dgm:pt modelId="{CCF5EF3F-7448-4CE9-88C0-A4F237EA2785}" type="pres">
      <dgm:prSet presAssocID="{0D94A37B-C3C3-4682-82C9-7EA2FEA64ABF}" presName="node" presStyleLbl="node1" presStyleIdx="7" presStyleCnt="8">
        <dgm:presLayoutVars>
          <dgm:bulletEnabled val="1"/>
        </dgm:presLayoutVars>
      </dgm:prSet>
      <dgm:spPr/>
    </dgm:pt>
  </dgm:ptLst>
  <dgm:cxnLst>
    <dgm:cxn modelId="{6CB74D03-A6E5-43FB-8068-AB949186CC5E}" srcId="{73EEED13-768C-43EB-90AC-39CF62AF92A4}" destId="{9F4FD399-7829-4621-9727-03C7833B9329}" srcOrd="3" destOrd="0" parTransId="{C70B3ADD-750F-4C3A-B1B7-11F2FDD11C59}" sibTransId="{F9391B06-60F4-45D5-A56D-77069D1E2815}"/>
    <dgm:cxn modelId="{B9FD7D1D-7A1E-459B-A3BA-6D3857389FEC}" srcId="{73EEED13-768C-43EB-90AC-39CF62AF92A4}" destId="{896163FA-1C01-47BD-A9E3-D3C08D1B8FD9}" srcOrd="2" destOrd="0" parTransId="{A15DC0AD-C97B-4578-BC1F-A34E175E5605}" sibTransId="{1B587216-AB62-4659-B74F-A81A54686CAC}"/>
    <dgm:cxn modelId="{6A661031-F8B0-4A68-9153-E9B39414A12D}" srcId="{73EEED13-768C-43EB-90AC-39CF62AF92A4}" destId="{0D94A37B-C3C3-4682-82C9-7EA2FEA64ABF}" srcOrd="7" destOrd="0" parTransId="{90DE657E-6530-4454-951C-ECA3FA4BF050}" sibTransId="{3154FF57-DE41-4C3E-8FC7-0BEC3BBF64EB}"/>
    <dgm:cxn modelId="{45C0B836-B913-4FB2-879B-23457774A529}" srcId="{73EEED13-768C-43EB-90AC-39CF62AF92A4}" destId="{54A42FEB-36BC-4597-B494-DE0C8DAFE44D}" srcOrd="1" destOrd="0" parTransId="{31217C9D-47BE-4838-BFC9-35DE63368326}" sibTransId="{E77EBE9F-5EFD-473F-A4BB-92E9F1913DE4}"/>
    <dgm:cxn modelId="{9BE7A249-E0EC-4B14-8E00-6E72FDD3D46A}" type="presOf" srcId="{B4D1AD6C-CCB1-41C0-831D-7F8F7D96D8AD}" destId="{CCF5EF3F-7448-4CE9-88C0-A4F237EA2785}" srcOrd="0" destOrd="1" presId="urn:microsoft.com/office/officeart/2005/8/layout/default"/>
    <dgm:cxn modelId="{2B6C1D4E-86BF-46FC-BAD5-6CE603054C4A}" type="presOf" srcId="{29C03DB9-7727-4D83-9FCF-2D35E79CC4E0}" destId="{197DCD47-5870-4E4F-A9A3-2773F230A420}" srcOrd="0" destOrd="0" presId="urn:microsoft.com/office/officeart/2005/8/layout/default"/>
    <dgm:cxn modelId="{81EAEE51-1C76-4D03-B5DD-13397D223B44}" srcId="{73EEED13-768C-43EB-90AC-39CF62AF92A4}" destId="{29C03DB9-7727-4D83-9FCF-2D35E79CC4E0}" srcOrd="6" destOrd="0" parTransId="{D202A3A3-B1E9-4976-9669-964CC64E42EA}" sibTransId="{38C49DE0-AEE5-4094-B6EB-98274ECC9BCE}"/>
    <dgm:cxn modelId="{B4A84359-D3D9-4435-BE15-1FCD34045A93}" type="presOf" srcId="{73EEED13-768C-43EB-90AC-39CF62AF92A4}" destId="{D6E7195A-ACD4-49FA-9466-4D1870640372}" srcOrd="0" destOrd="0" presId="urn:microsoft.com/office/officeart/2005/8/layout/default"/>
    <dgm:cxn modelId="{C0FFB975-B632-4A54-832F-4EBB374E512D}" srcId="{73EEED13-768C-43EB-90AC-39CF62AF92A4}" destId="{7161FCB5-AB79-4C66-8571-38E518F6B02F}" srcOrd="5" destOrd="0" parTransId="{3ECA916C-9755-4BE0-A4E9-BD89778E4A4F}" sibTransId="{51A78598-5011-41D0-AD54-F0E9A972B1C0}"/>
    <dgm:cxn modelId="{6478BE91-5DD7-426B-9411-8433BDFCFFC4}" type="presOf" srcId="{0D94A37B-C3C3-4682-82C9-7EA2FEA64ABF}" destId="{CCF5EF3F-7448-4CE9-88C0-A4F237EA2785}" srcOrd="0" destOrd="0" presId="urn:microsoft.com/office/officeart/2005/8/layout/default"/>
    <dgm:cxn modelId="{4A930CA8-03EA-467D-9CF2-91F359CF88DD}" type="presOf" srcId="{9F4FD399-7829-4621-9727-03C7833B9329}" destId="{E246BBEE-C8CE-4E70-8C9B-83F26A364095}" srcOrd="0" destOrd="0" presId="urn:microsoft.com/office/officeart/2005/8/layout/default"/>
    <dgm:cxn modelId="{3064E5AE-EC6C-47EE-94E8-C965E1F85D72}" srcId="{73EEED13-768C-43EB-90AC-39CF62AF92A4}" destId="{6E407B3B-EF6A-4516-AE10-4FF50274AC4C}" srcOrd="0" destOrd="0" parTransId="{0EB1ADF7-5999-4EC2-A939-239D7917CBE4}" sibTransId="{6B0B501F-BD4E-4EB9-8E76-6125FE3A1988}"/>
    <dgm:cxn modelId="{6F42EFBF-28CD-4CAA-BFCF-6F68773B754A}" type="presOf" srcId="{DAE8E6A0-A8E6-4BB5-9795-8F78487CBF39}" destId="{CCF5EF3F-7448-4CE9-88C0-A4F237EA2785}" srcOrd="0" destOrd="2" presId="urn:microsoft.com/office/officeart/2005/8/layout/default"/>
    <dgm:cxn modelId="{BCEE7CC4-FC00-4242-A1AD-A341B0D1310C}" type="presOf" srcId="{C0698B92-F5D4-475D-B97A-E0098FF9F3D0}" destId="{D5AC9DB6-9BE9-4869-908B-ECA7DC04C6E5}" srcOrd="0" destOrd="0" presId="urn:microsoft.com/office/officeart/2005/8/layout/default"/>
    <dgm:cxn modelId="{C71D3DCA-732E-49A0-A309-B135BCC79FA5}" srcId="{0D94A37B-C3C3-4682-82C9-7EA2FEA64ABF}" destId="{B4D1AD6C-CCB1-41C0-831D-7F8F7D96D8AD}" srcOrd="0" destOrd="0" parTransId="{E0D5DFA1-1202-45EB-B9F1-ACAB86CABA79}" sibTransId="{E03C8DA1-514F-4F5C-9C9D-0A929B3DE3D1}"/>
    <dgm:cxn modelId="{A5C011D3-CBB5-4137-95B8-EE186A799E77}" type="presOf" srcId="{54A42FEB-36BC-4597-B494-DE0C8DAFE44D}" destId="{0B7A82C9-D590-49C4-8A5F-9E5352B154FF}" srcOrd="0" destOrd="0" presId="urn:microsoft.com/office/officeart/2005/8/layout/default"/>
    <dgm:cxn modelId="{DBB730DB-127E-4449-8153-5777E7F1A7A3}" type="presOf" srcId="{6E407B3B-EF6A-4516-AE10-4FF50274AC4C}" destId="{0FFD1BAA-96E5-4FE9-ABB7-0177B0E2EE85}" srcOrd="0" destOrd="0" presId="urn:microsoft.com/office/officeart/2005/8/layout/default"/>
    <dgm:cxn modelId="{234F7ADC-737C-4FE6-80A3-CDEC98D04B75}" type="presOf" srcId="{7161FCB5-AB79-4C66-8571-38E518F6B02F}" destId="{E65BBE33-DAF7-47F3-8411-67E03122DC79}" srcOrd="0" destOrd="0" presId="urn:microsoft.com/office/officeart/2005/8/layout/default"/>
    <dgm:cxn modelId="{FBE007DD-F181-4560-A056-7CC5E7BCF58C}" type="presOf" srcId="{896163FA-1C01-47BD-A9E3-D3C08D1B8FD9}" destId="{4E7A2F05-0124-473C-8ACF-2B9E95B40D03}" srcOrd="0" destOrd="0" presId="urn:microsoft.com/office/officeart/2005/8/layout/default"/>
    <dgm:cxn modelId="{3D6332F5-2C8F-44D1-9673-1CEE9441F638}" srcId="{0D94A37B-C3C3-4682-82C9-7EA2FEA64ABF}" destId="{DAE8E6A0-A8E6-4BB5-9795-8F78487CBF39}" srcOrd="1" destOrd="0" parTransId="{DD008AD3-862F-43AA-8699-6F1066A8DE50}" sibTransId="{046C59F4-683E-4393-B0D1-8B40F603FE9B}"/>
    <dgm:cxn modelId="{DF690EFC-D471-4803-91F2-82F0B5012F15}" srcId="{73EEED13-768C-43EB-90AC-39CF62AF92A4}" destId="{C0698B92-F5D4-475D-B97A-E0098FF9F3D0}" srcOrd="4" destOrd="0" parTransId="{85D1B97B-42ED-4CFB-A77D-A4081FBCC2C4}" sibTransId="{0DDC51FE-D7A8-4335-8AD6-38E7A4D22EE7}"/>
    <dgm:cxn modelId="{65743ED2-7DEF-4671-B5F4-8A72511C1F82}" type="presParOf" srcId="{D6E7195A-ACD4-49FA-9466-4D1870640372}" destId="{0FFD1BAA-96E5-4FE9-ABB7-0177B0E2EE85}" srcOrd="0" destOrd="0" presId="urn:microsoft.com/office/officeart/2005/8/layout/default"/>
    <dgm:cxn modelId="{5CA881AE-9185-480E-9A74-89B4FCAA9CB4}" type="presParOf" srcId="{D6E7195A-ACD4-49FA-9466-4D1870640372}" destId="{E016917D-5DEA-42A7-84D6-DB36EAF25834}" srcOrd="1" destOrd="0" presId="urn:microsoft.com/office/officeart/2005/8/layout/default"/>
    <dgm:cxn modelId="{074CACEA-DE6E-4DA1-9FBB-4B3BBE892F6E}" type="presParOf" srcId="{D6E7195A-ACD4-49FA-9466-4D1870640372}" destId="{0B7A82C9-D590-49C4-8A5F-9E5352B154FF}" srcOrd="2" destOrd="0" presId="urn:microsoft.com/office/officeart/2005/8/layout/default"/>
    <dgm:cxn modelId="{67B6D907-43BE-4AB3-ACEF-F1CC3B87EC08}" type="presParOf" srcId="{D6E7195A-ACD4-49FA-9466-4D1870640372}" destId="{569627FB-C20D-4EDE-ABB7-EB91DFF367AB}" srcOrd="3" destOrd="0" presId="urn:microsoft.com/office/officeart/2005/8/layout/default"/>
    <dgm:cxn modelId="{8EDB0076-974C-4502-B57C-359D25A49246}" type="presParOf" srcId="{D6E7195A-ACD4-49FA-9466-4D1870640372}" destId="{4E7A2F05-0124-473C-8ACF-2B9E95B40D03}" srcOrd="4" destOrd="0" presId="urn:microsoft.com/office/officeart/2005/8/layout/default"/>
    <dgm:cxn modelId="{0368A18C-5B82-4208-B990-A9ADD8CF3878}" type="presParOf" srcId="{D6E7195A-ACD4-49FA-9466-4D1870640372}" destId="{4371DF91-6868-45FB-8FA1-48BB7FFEC380}" srcOrd="5" destOrd="0" presId="urn:microsoft.com/office/officeart/2005/8/layout/default"/>
    <dgm:cxn modelId="{DB8273D0-E5E5-44F6-BFBA-E95BF90B9E90}" type="presParOf" srcId="{D6E7195A-ACD4-49FA-9466-4D1870640372}" destId="{E246BBEE-C8CE-4E70-8C9B-83F26A364095}" srcOrd="6" destOrd="0" presId="urn:microsoft.com/office/officeart/2005/8/layout/default"/>
    <dgm:cxn modelId="{F049527C-268D-4D8D-B26E-DF422CD72F5C}" type="presParOf" srcId="{D6E7195A-ACD4-49FA-9466-4D1870640372}" destId="{016CBE4A-3F4C-4575-BC29-435F2095E7E0}" srcOrd="7" destOrd="0" presId="urn:microsoft.com/office/officeart/2005/8/layout/default"/>
    <dgm:cxn modelId="{1DE03A7D-93F4-42DD-AE41-F7C2DCBFB951}" type="presParOf" srcId="{D6E7195A-ACD4-49FA-9466-4D1870640372}" destId="{D5AC9DB6-9BE9-4869-908B-ECA7DC04C6E5}" srcOrd="8" destOrd="0" presId="urn:microsoft.com/office/officeart/2005/8/layout/default"/>
    <dgm:cxn modelId="{5E803798-7DE7-455C-A359-C96DE2F8D676}" type="presParOf" srcId="{D6E7195A-ACD4-49FA-9466-4D1870640372}" destId="{32D70302-0F1E-4C6D-8145-6B250C6A2288}" srcOrd="9" destOrd="0" presId="urn:microsoft.com/office/officeart/2005/8/layout/default"/>
    <dgm:cxn modelId="{9B91B3D0-6E17-4EA3-85C6-7D00F72FD208}" type="presParOf" srcId="{D6E7195A-ACD4-49FA-9466-4D1870640372}" destId="{E65BBE33-DAF7-47F3-8411-67E03122DC79}" srcOrd="10" destOrd="0" presId="urn:microsoft.com/office/officeart/2005/8/layout/default"/>
    <dgm:cxn modelId="{488C9A1E-FDAB-44AD-AC2E-3D46B59FA4B1}" type="presParOf" srcId="{D6E7195A-ACD4-49FA-9466-4D1870640372}" destId="{21AC71FC-2B08-4AB7-BFC8-31705F335C61}" srcOrd="11" destOrd="0" presId="urn:microsoft.com/office/officeart/2005/8/layout/default"/>
    <dgm:cxn modelId="{C2A62DA8-C4F2-4C35-8FCE-A05F374E25E7}" type="presParOf" srcId="{D6E7195A-ACD4-49FA-9466-4D1870640372}" destId="{197DCD47-5870-4E4F-A9A3-2773F230A420}" srcOrd="12" destOrd="0" presId="urn:microsoft.com/office/officeart/2005/8/layout/default"/>
    <dgm:cxn modelId="{7E014C4F-02D2-4E2B-ADD5-7B3ACF8BF7FB}" type="presParOf" srcId="{D6E7195A-ACD4-49FA-9466-4D1870640372}" destId="{A5738CC6-1AE5-4717-AD63-E6F6556AE426}" srcOrd="13" destOrd="0" presId="urn:microsoft.com/office/officeart/2005/8/layout/default"/>
    <dgm:cxn modelId="{8C7CB664-96D3-430F-8897-B51FE042CAE5}" type="presParOf" srcId="{D6E7195A-ACD4-49FA-9466-4D1870640372}" destId="{CCF5EF3F-7448-4CE9-88C0-A4F237EA2785}"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3EEED13-768C-43EB-90AC-39CF62AF92A4}"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AU"/>
        </a:p>
      </dgm:t>
    </dgm:pt>
    <dgm:pt modelId="{6E407B3B-EF6A-4516-AE10-4FF50274AC4C}">
      <dgm:prSet/>
      <dgm:spPr/>
      <dgm:t>
        <a:bodyPr/>
        <a:lstStyle/>
        <a:p>
          <a:r>
            <a:rPr lang="en-AU"/>
            <a:t>Purview MVP Implementation </a:t>
          </a:r>
        </a:p>
      </dgm:t>
    </dgm:pt>
    <dgm:pt modelId="{0EB1ADF7-5999-4EC2-A939-239D7917CBE4}" type="parTrans" cxnId="{3064E5AE-EC6C-47EE-94E8-C965E1F85D72}">
      <dgm:prSet/>
      <dgm:spPr/>
      <dgm:t>
        <a:bodyPr/>
        <a:lstStyle/>
        <a:p>
          <a:endParaRPr lang="en-AU"/>
        </a:p>
      </dgm:t>
    </dgm:pt>
    <dgm:pt modelId="{6B0B501F-BD4E-4EB9-8E76-6125FE3A1988}" type="sibTrans" cxnId="{3064E5AE-EC6C-47EE-94E8-C965E1F85D72}">
      <dgm:prSet/>
      <dgm:spPr/>
      <dgm:t>
        <a:bodyPr/>
        <a:lstStyle/>
        <a:p>
          <a:endParaRPr lang="en-AU"/>
        </a:p>
      </dgm:t>
    </dgm:pt>
    <dgm:pt modelId="{54A42FEB-36BC-4597-B494-DE0C8DAFE44D}">
      <dgm:prSet/>
      <dgm:spPr/>
      <dgm:t>
        <a:bodyPr/>
        <a:lstStyle/>
        <a:p>
          <a:r>
            <a:rPr lang="en-AU" baseline="0"/>
            <a:t>Set up automated source system scans</a:t>
          </a:r>
          <a:endParaRPr lang="en-AU"/>
        </a:p>
      </dgm:t>
    </dgm:pt>
    <dgm:pt modelId="{31217C9D-47BE-4838-BFC9-35DE63368326}" type="parTrans" cxnId="{45C0B836-B913-4FB2-879B-23457774A529}">
      <dgm:prSet/>
      <dgm:spPr/>
      <dgm:t>
        <a:bodyPr/>
        <a:lstStyle/>
        <a:p>
          <a:endParaRPr lang="en-AU"/>
        </a:p>
      </dgm:t>
    </dgm:pt>
    <dgm:pt modelId="{E77EBE9F-5EFD-473F-A4BB-92E9F1913DE4}" type="sibTrans" cxnId="{45C0B836-B913-4FB2-879B-23457774A529}">
      <dgm:prSet/>
      <dgm:spPr/>
      <dgm:t>
        <a:bodyPr/>
        <a:lstStyle/>
        <a:p>
          <a:endParaRPr lang="en-AU"/>
        </a:p>
      </dgm:t>
    </dgm:pt>
    <dgm:pt modelId="{C9F4ECD8-A18B-4D88-ADFB-ADAE018B7F80}">
      <dgm:prSet/>
      <dgm:spPr/>
      <dgm:t>
        <a:bodyPr/>
        <a:lstStyle/>
        <a:p>
          <a:r>
            <a:rPr lang="en-AU"/>
            <a:t>Power BI Integration</a:t>
          </a:r>
        </a:p>
      </dgm:t>
    </dgm:pt>
    <dgm:pt modelId="{25831FFE-DC7F-4578-B847-6A7C93D7FBAA}" type="parTrans" cxnId="{8420603C-F7F2-419B-BB72-69A0AB3510F4}">
      <dgm:prSet/>
      <dgm:spPr/>
      <dgm:t>
        <a:bodyPr/>
        <a:lstStyle/>
        <a:p>
          <a:endParaRPr lang="en-AU"/>
        </a:p>
      </dgm:t>
    </dgm:pt>
    <dgm:pt modelId="{A6D13ED4-03CB-4D55-87D1-DEF04C2C0D70}" type="sibTrans" cxnId="{8420603C-F7F2-419B-BB72-69A0AB3510F4}">
      <dgm:prSet/>
      <dgm:spPr/>
      <dgm:t>
        <a:bodyPr/>
        <a:lstStyle/>
        <a:p>
          <a:endParaRPr lang="en-AU"/>
        </a:p>
      </dgm:t>
    </dgm:pt>
    <dgm:pt modelId="{0869AF89-046B-49AF-93AD-34104BD4ADC2}">
      <dgm:prSet/>
      <dgm:spPr/>
      <dgm:t>
        <a:bodyPr/>
        <a:lstStyle/>
        <a:p>
          <a:r>
            <a:rPr lang="en-AU"/>
            <a:t>Initial Scan Analysis &amp; Findings </a:t>
          </a:r>
        </a:p>
      </dgm:t>
    </dgm:pt>
    <dgm:pt modelId="{420BBF5A-EF0B-4F0D-8D1D-941134255A17}" type="parTrans" cxnId="{FB45D861-DD82-453F-BA40-1679BD1298EC}">
      <dgm:prSet/>
      <dgm:spPr/>
      <dgm:t>
        <a:bodyPr/>
        <a:lstStyle/>
        <a:p>
          <a:endParaRPr lang="en-AU"/>
        </a:p>
      </dgm:t>
    </dgm:pt>
    <dgm:pt modelId="{07CEF324-585C-412E-9E6A-377613A9BF97}" type="sibTrans" cxnId="{FB45D861-DD82-453F-BA40-1679BD1298EC}">
      <dgm:prSet/>
      <dgm:spPr/>
      <dgm:t>
        <a:bodyPr/>
        <a:lstStyle/>
        <a:p>
          <a:endParaRPr lang="en-AU"/>
        </a:p>
      </dgm:t>
    </dgm:pt>
    <dgm:pt modelId="{E2D48E53-67C2-4C19-937C-C8D232E423A4}">
      <dgm:prSet/>
      <dgm:spPr/>
      <dgm:t>
        <a:bodyPr/>
        <a:lstStyle/>
        <a:p>
          <a:r>
            <a:rPr lang="en-AU"/>
            <a:t>Set up of region-specific classification rules </a:t>
          </a:r>
        </a:p>
      </dgm:t>
    </dgm:pt>
    <dgm:pt modelId="{2598E9D1-9AB3-4BF5-9BBC-5687358EE76E}" type="parTrans" cxnId="{48DDEAEF-2EB3-4F1F-9D25-0F2350A28EB5}">
      <dgm:prSet/>
      <dgm:spPr/>
      <dgm:t>
        <a:bodyPr/>
        <a:lstStyle/>
        <a:p>
          <a:endParaRPr lang="en-AU"/>
        </a:p>
      </dgm:t>
    </dgm:pt>
    <dgm:pt modelId="{3D3B4B91-C2BF-403F-B6E8-61A7C7450A39}" type="sibTrans" cxnId="{48DDEAEF-2EB3-4F1F-9D25-0F2350A28EB5}">
      <dgm:prSet/>
      <dgm:spPr/>
      <dgm:t>
        <a:bodyPr/>
        <a:lstStyle/>
        <a:p>
          <a:endParaRPr lang="en-AU"/>
        </a:p>
      </dgm:t>
    </dgm:pt>
    <dgm:pt modelId="{BB21A049-2150-4904-9054-D56946BEA7FA}">
      <dgm:prSet/>
      <dgm:spPr/>
      <dgm:t>
        <a:bodyPr/>
        <a:lstStyle/>
        <a:p>
          <a:r>
            <a:rPr lang="en-AU"/>
            <a:t>Microsoft Information protection integration </a:t>
          </a:r>
        </a:p>
      </dgm:t>
    </dgm:pt>
    <dgm:pt modelId="{021092AD-4278-46D1-9F94-EDC8F886D369}" type="parTrans" cxnId="{E86202BB-E99C-4B05-9B99-CE0DEC4CD160}">
      <dgm:prSet/>
      <dgm:spPr/>
      <dgm:t>
        <a:bodyPr/>
        <a:lstStyle/>
        <a:p>
          <a:endParaRPr lang="en-AU"/>
        </a:p>
      </dgm:t>
    </dgm:pt>
    <dgm:pt modelId="{78FA5EC6-5D89-4C3A-9C5E-E34A9753F39F}" type="sibTrans" cxnId="{E86202BB-E99C-4B05-9B99-CE0DEC4CD160}">
      <dgm:prSet/>
      <dgm:spPr/>
      <dgm:t>
        <a:bodyPr/>
        <a:lstStyle/>
        <a:p>
          <a:endParaRPr lang="en-AU"/>
        </a:p>
      </dgm:t>
    </dgm:pt>
    <dgm:pt modelId="{D6E7195A-ACD4-49FA-9466-4D1870640372}" type="pres">
      <dgm:prSet presAssocID="{73EEED13-768C-43EB-90AC-39CF62AF92A4}" presName="diagram" presStyleCnt="0">
        <dgm:presLayoutVars>
          <dgm:dir/>
          <dgm:resizeHandles val="exact"/>
        </dgm:presLayoutVars>
      </dgm:prSet>
      <dgm:spPr/>
    </dgm:pt>
    <dgm:pt modelId="{0FFD1BAA-96E5-4FE9-ABB7-0177B0E2EE85}" type="pres">
      <dgm:prSet presAssocID="{6E407B3B-EF6A-4516-AE10-4FF50274AC4C}" presName="node" presStyleLbl="node1" presStyleIdx="0" presStyleCnt="6">
        <dgm:presLayoutVars>
          <dgm:bulletEnabled val="1"/>
        </dgm:presLayoutVars>
      </dgm:prSet>
      <dgm:spPr/>
    </dgm:pt>
    <dgm:pt modelId="{E016917D-5DEA-42A7-84D6-DB36EAF25834}" type="pres">
      <dgm:prSet presAssocID="{6B0B501F-BD4E-4EB9-8E76-6125FE3A1988}" presName="sibTrans" presStyleCnt="0"/>
      <dgm:spPr/>
    </dgm:pt>
    <dgm:pt modelId="{0B7A82C9-D590-49C4-8A5F-9E5352B154FF}" type="pres">
      <dgm:prSet presAssocID="{54A42FEB-36BC-4597-B494-DE0C8DAFE44D}" presName="node" presStyleLbl="node1" presStyleIdx="1" presStyleCnt="6">
        <dgm:presLayoutVars>
          <dgm:bulletEnabled val="1"/>
        </dgm:presLayoutVars>
      </dgm:prSet>
      <dgm:spPr/>
    </dgm:pt>
    <dgm:pt modelId="{134AB262-4F3F-45F8-8477-4F822EEC9247}" type="pres">
      <dgm:prSet presAssocID="{E77EBE9F-5EFD-473F-A4BB-92E9F1913DE4}" presName="sibTrans" presStyleCnt="0"/>
      <dgm:spPr/>
    </dgm:pt>
    <dgm:pt modelId="{37138206-FD8F-445A-BDFF-A98EA9181C72}" type="pres">
      <dgm:prSet presAssocID="{E2D48E53-67C2-4C19-937C-C8D232E423A4}" presName="node" presStyleLbl="node1" presStyleIdx="2" presStyleCnt="6">
        <dgm:presLayoutVars>
          <dgm:bulletEnabled val="1"/>
        </dgm:presLayoutVars>
      </dgm:prSet>
      <dgm:spPr/>
    </dgm:pt>
    <dgm:pt modelId="{060B6CF4-9529-4969-B1DE-6499DDDCEA76}" type="pres">
      <dgm:prSet presAssocID="{3D3B4B91-C2BF-403F-B6E8-61A7C7450A39}" presName="sibTrans" presStyleCnt="0"/>
      <dgm:spPr/>
    </dgm:pt>
    <dgm:pt modelId="{1730CC73-32BD-4E60-A113-A2A7141502E9}" type="pres">
      <dgm:prSet presAssocID="{C9F4ECD8-A18B-4D88-ADFB-ADAE018B7F80}" presName="node" presStyleLbl="node1" presStyleIdx="3" presStyleCnt="6">
        <dgm:presLayoutVars>
          <dgm:bulletEnabled val="1"/>
        </dgm:presLayoutVars>
      </dgm:prSet>
      <dgm:spPr/>
    </dgm:pt>
    <dgm:pt modelId="{AFB8761C-CD03-4195-988F-B72BE88ED4EA}" type="pres">
      <dgm:prSet presAssocID="{A6D13ED4-03CB-4D55-87D1-DEF04C2C0D70}" presName="sibTrans" presStyleCnt="0"/>
      <dgm:spPr/>
    </dgm:pt>
    <dgm:pt modelId="{39FDFEB2-32B8-4520-ADC5-632E578D723B}" type="pres">
      <dgm:prSet presAssocID="{BB21A049-2150-4904-9054-D56946BEA7FA}" presName="node" presStyleLbl="node1" presStyleIdx="4" presStyleCnt="6">
        <dgm:presLayoutVars>
          <dgm:bulletEnabled val="1"/>
        </dgm:presLayoutVars>
      </dgm:prSet>
      <dgm:spPr/>
    </dgm:pt>
    <dgm:pt modelId="{994F4D03-E488-4157-95BC-2FC21883A8A0}" type="pres">
      <dgm:prSet presAssocID="{78FA5EC6-5D89-4C3A-9C5E-E34A9753F39F}" presName="sibTrans" presStyleCnt="0"/>
      <dgm:spPr/>
    </dgm:pt>
    <dgm:pt modelId="{810E2769-DC23-4087-8A89-B0054A213FAB}" type="pres">
      <dgm:prSet presAssocID="{0869AF89-046B-49AF-93AD-34104BD4ADC2}" presName="node" presStyleLbl="node1" presStyleIdx="5" presStyleCnt="6">
        <dgm:presLayoutVars>
          <dgm:bulletEnabled val="1"/>
        </dgm:presLayoutVars>
      </dgm:prSet>
      <dgm:spPr/>
    </dgm:pt>
  </dgm:ptLst>
  <dgm:cxnLst>
    <dgm:cxn modelId="{7C82E02F-BA4A-4ACF-912D-10F3AA74058A}" type="presOf" srcId="{54A42FEB-36BC-4597-B494-DE0C8DAFE44D}" destId="{0B7A82C9-D590-49C4-8A5F-9E5352B154FF}" srcOrd="0" destOrd="0" presId="urn:microsoft.com/office/officeart/2005/8/layout/default"/>
    <dgm:cxn modelId="{45C0B836-B913-4FB2-879B-23457774A529}" srcId="{73EEED13-768C-43EB-90AC-39CF62AF92A4}" destId="{54A42FEB-36BC-4597-B494-DE0C8DAFE44D}" srcOrd="1" destOrd="0" parTransId="{31217C9D-47BE-4838-BFC9-35DE63368326}" sibTransId="{E77EBE9F-5EFD-473F-A4BB-92E9F1913DE4}"/>
    <dgm:cxn modelId="{8420603C-F7F2-419B-BB72-69A0AB3510F4}" srcId="{73EEED13-768C-43EB-90AC-39CF62AF92A4}" destId="{C9F4ECD8-A18B-4D88-ADFB-ADAE018B7F80}" srcOrd="3" destOrd="0" parTransId="{25831FFE-DC7F-4578-B847-6A7C93D7FBAA}" sibTransId="{A6D13ED4-03CB-4D55-87D1-DEF04C2C0D70}"/>
    <dgm:cxn modelId="{4A63BD44-C05A-4AE8-9AFD-80AD8DC1B13B}" type="presOf" srcId="{0869AF89-046B-49AF-93AD-34104BD4ADC2}" destId="{810E2769-DC23-4087-8A89-B0054A213FAB}" srcOrd="0" destOrd="0" presId="urn:microsoft.com/office/officeart/2005/8/layout/default"/>
    <dgm:cxn modelId="{D977E447-2D2C-4E54-A3AC-7F7D82E1FE9F}" type="presOf" srcId="{BB21A049-2150-4904-9054-D56946BEA7FA}" destId="{39FDFEB2-32B8-4520-ADC5-632E578D723B}" srcOrd="0" destOrd="0" presId="urn:microsoft.com/office/officeart/2005/8/layout/default"/>
    <dgm:cxn modelId="{B4A84359-D3D9-4435-BE15-1FCD34045A93}" type="presOf" srcId="{73EEED13-768C-43EB-90AC-39CF62AF92A4}" destId="{D6E7195A-ACD4-49FA-9466-4D1870640372}" srcOrd="0" destOrd="0" presId="urn:microsoft.com/office/officeart/2005/8/layout/default"/>
    <dgm:cxn modelId="{FB45D861-DD82-453F-BA40-1679BD1298EC}" srcId="{73EEED13-768C-43EB-90AC-39CF62AF92A4}" destId="{0869AF89-046B-49AF-93AD-34104BD4ADC2}" srcOrd="5" destOrd="0" parTransId="{420BBF5A-EF0B-4F0D-8D1D-941134255A17}" sibTransId="{07CEF324-585C-412E-9E6A-377613A9BF97}"/>
    <dgm:cxn modelId="{3064E5AE-EC6C-47EE-94E8-C965E1F85D72}" srcId="{73EEED13-768C-43EB-90AC-39CF62AF92A4}" destId="{6E407B3B-EF6A-4516-AE10-4FF50274AC4C}" srcOrd="0" destOrd="0" parTransId="{0EB1ADF7-5999-4EC2-A939-239D7917CBE4}" sibTransId="{6B0B501F-BD4E-4EB9-8E76-6125FE3A1988}"/>
    <dgm:cxn modelId="{83DDD1B4-AA9B-49A5-B7EB-E416D00142CB}" type="presOf" srcId="{6E407B3B-EF6A-4516-AE10-4FF50274AC4C}" destId="{0FFD1BAA-96E5-4FE9-ABB7-0177B0E2EE85}" srcOrd="0" destOrd="0" presId="urn:microsoft.com/office/officeart/2005/8/layout/default"/>
    <dgm:cxn modelId="{E86202BB-E99C-4B05-9B99-CE0DEC4CD160}" srcId="{73EEED13-768C-43EB-90AC-39CF62AF92A4}" destId="{BB21A049-2150-4904-9054-D56946BEA7FA}" srcOrd="4" destOrd="0" parTransId="{021092AD-4278-46D1-9F94-EDC8F886D369}" sibTransId="{78FA5EC6-5D89-4C3A-9C5E-E34A9753F39F}"/>
    <dgm:cxn modelId="{9EAEBAE6-D730-4786-A720-3EC0FA22B8D1}" type="presOf" srcId="{E2D48E53-67C2-4C19-937C-C8D232E423A4}" destId="{37138206-FD8F-445A-BDFF-A98EA9181C72}" srcOrd="0" destOrd="0" presId="urn:microsoft.com/office/officeart/2005/8/layout/default"/>
    <dgm:cxn modelId="{0FAED3EE-EF2D-4C09-A4B6-3906FAEDA330}" type="presOf" srcId="{C9F4ECD8-A18B-4D88-ADFB-ADAE018B7F80}" destId="{1730CC73-32BD-4E60-A113-A2A7141502E9}" srcOrd="0" destOrd="0" presId="urn:microsoft.com/office/officeart/2005/8/layout/default"/>
    <dgm:cxn modelId="{48DDEAEF-2EB3-4F1F-9D25-0F2350A28EB5}" srcId="{73EEED13-768C-43EB-90AC-39CF62AF92A4}" destId="{E2D48E53-67C2-4C19-937C-C8D232E423A4}" srcOrd="2" destOrd="0" parTransId="{2598E9D1-9AB3-4BF5-9BBC-5687358EE76E}" sibTransId="{3D3B4B91-C2BF-403F-B6E8-61A7C7450A39}"/>
    <dgm:cxn modelId="{54140811-50F4-4BF1-86A5-ACE87F65A9F6}" type="presParOf" srcId="{D6E7195A-ACD4-49FA-9466-4D1870640372}" destId="{0FFD1BAA-96E5-4FE9-ABB7-0177B0E2EE85}" srcOrd="0" destOrd="0" presId="urn:microsoft.com/office/officeart/2005/8/layout/default"/>
    <dgm:cxn modelId="{34D2B29B-9513-40B7-8C20-A520E29EED9D}" type="presParOf" srcId="{D6E7195A-ACD4-49FA-9466-4D1870640372}" destId="{E016917D-5DEA-42A7-84D6-DB36EAF25834}" srcOrd="1" destOrd="0" presId="urn:microsoft.com/office/officeart/2005/8/layout/default"/>
    <dgm:cxn modelId="{6FED0E57-13FC-4DDC-8B7D-A943A7329457}" type="presParOf" srcId="{D6E7195A-ACD4-49FA-9466-4D1870640372}" destId="{0B7A82C9-D590-49C4-8A5F-9E5352B154FF}" srcOrd="2" destOrd="0" presId="urn:microsoft.com/office/officeart/2005/8/layout/default"/>
    <dgm:cxn modelId="{B9CDC8D2-97F7-472F-8642-E9A6D08B7E4C}" type="presParOf" srcId="{D6E7195A-ACD4-49FA-9466-4D1870640372}" destId="{134AB262-4F3F-45F8-8477-4F822EEC9247}" srcOrd="3" destOrd="0" presId="urn:microsoft.com/office/officeart/2005/8/layout/default"/>
    <dgm:cxn modelId="{79C0C597-5425-4619-8A72-925F5B25DE07}" type="presParOf" srcId="{D6E7195A-ACD4-49FA-9466-4D1870640372}" destId="{37138206-FD8F-445A-BDFF-A98EA9181C72}" srcOrd="4" destOrd="0" presId="urn:microsoft.com/office/officeart/2005/8/layout/default"/>
    <dgm:cxn modelId="{0F123020-8867-4C44-AB74-CF59AF484445}" type="presParOf" srcId="{D6E7195A-ACD4-49FA-9466-4D1870640372}" destId="{060B6CF4-9529-4969-B1DE-6499DDDCEA76}" srcOrd="5" destOrd="0" presId="urn:microsoft.com/office/officeart/2005/8/layout/default"/>
    <dgm:cxn modelId="{45936717-6464-4F9D-999E-C09389FCC1F3}" type="presParOf" srcId="{D6E7195A-ACD4-49FA-9466-4D1870640372}" destId="{1730CC73-32BD-4E60-A113-A2A7141502E9}" srcOrd="6" destOrd="0" presId="urn:microsoft.com/office/officeart/2005/8/layout/default"/>
    <dgm:cxn modelId="{0E3115C5-FCA4-4ECC-BBAC-B587E6CEC2F5}" type="presParOf" srcId="{D6E7195A-ACD4-49FA-9466-4D1870640372}" destId="{AFB8761C-CD03-4195-988F-B72BE88ED4EA}" srcOrd="7" destOrd="0" presId="urn:microsoft.com/office/officeart/2005/8/layout/default"/>
    <dgm:cxn modelId="{B992CB6A-83E3-4ADF-9A3A-C745C771AE88}" type="presParOf" srcId="{D6E7195A-ACD4-49FA-9466-4D1870640372}" destId="{39FDFEB2-32B8-4520-ADC5-632E578D723B}" srcOrd="8" destOrd="0" presId="urn:microsoft.com/office/officeart/2005/8/layout/default"/>
    <dgm:cxn modelId="{22F974BA-8A89-4408-AB95-FACA824FA922}" type="presParOf" srcId="{D6E7195A-ACD4-49FA-9466-4D1870640372}" destId="{994F4D03-E488-4157-95BC-2FC21883A8A0}" srcOrd="9" destOrd="0" presId="urn:microsoft.com/office/officeart/2005/8/layout/default"/>
    <dgm:cxn modelId="{2D3CEF9C-6305-4288-92D4-815E7A236D99}" type="presParOf" srcId="{D6E7195A-ACD4-49FA-9466-4D1870640372}" destId="{810E2769-DC23-4087-8A89-B0054A213FAB}"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3EEED13-768C-43EB-90AC-39CF62AF92A4}"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AU"/>
        </a:p>
      </dgm:t>
    </dgm:pt>
    <dgm:pt modelId="{6E407B3B-EF6A-4516-AE10-4FF50274AC4C}">
      <dgm:prSet/>
      <dgm:spPr/>
      <dgm:t>
        <a:bodyPr/>
        <a:lstStyle/>
        <a:p>
          <a:r>
            <a:rPr lang="en-AU"/>
            <a:t>MVP Set Up – Sensitivity Labels</a:t>
          </a:r>
        </a:p>
      </dgm:t>
    </dgm:pt>
    <dgm:pt modelId="{0EB1ADF7-5999-4EC2-A939-239D7917CBE4}" type="parTrans" cxnId="{3064E5AE-EC6C-47EE-94E8-C965E1F85D72}">
      <dgm:prSet/>
      <dgm:spPr/>
      <dgm:t>
        <a:bodyPr/>
        <a:lstStyle/>
        <a:p>
          <a:endParaRPr lang="en-AU"/>
        </a:p>
      </dgm:t>
    </dgm:pt>
    <dgm:pt modelId="{6B0B501F-BD4E-4EB9-8E76-6125FE3A1988}" type="sibTrans" cxnId="{3064E5AE-EC6C-47EE-94E8-C965E1F85D72}">
      <dgm:prSet/>
      <dgm:spPr/>
      <dgm:t>
        <a:bodyPr/>
        <a:lstStyle/>
        <a:p>
          <a:endParaRPr lang="en-AU"/>
        </a:p>
      </dgm:t>
    </dgm:pt>
    <dgm:pt modelId="{54A42FEB-36BC-4597-B494-DE0C8DAFE44D}">
      <dgm:prSet/>
      <dgm:spPr/>
      <dgm:t>
        <a:bodyPr/>
        <a:lstStyle/>
        <a:p>
          <a:r>
            <a:rPr lang="en-AU"/>
            <a:t>MVP Set Up – Data Classification</a:t>
          </a:r>
        </a:p>
      </dgm:t>
    </dgm:pt>
    <dgm:pt modelId="{31217C9D-47BE-4838-BFC9-35DE63368326}" type="parTrans" cxnId="{45C0B836-B913-4FB2-879B-23457774A529}">
      <dgm:prSet/>
      <dgm:spPr/>
      <dgm:t>
        <a:bodyPr/>
        <a:lstStyle/>
        <a:p>
          <a:endParaRPr lang="en-AU"/>
        </a:p>
      </dgm:t>
    </dgm:pt>
    <dgm:pt modelId="{E77EBE9F-5EFD-473F-A4BB-92E9F1913DE4}" type="sibTrans" cxnId="{45C0B836-B913-4FB2-879B-23457774A529}">
      <dgm:prSet/>
      <dgm:spPr/>
      <dgm:t>
        <a:bodyPr/>
        <a:lstStyle/>
        <a:p>
          <a:endParaRPr lang="en-AU"/>
        </a:p>
      </dgm:t>
    </dgm:pt>
    <dgm:pt modelId="{896163FA-1C01-47BD-A9E3-D3C08D1B8FD9}">
      <dgm:prSet/>
      <dgm:spPr/>
      <dgm:t>
        <a:bodyPr/>
        <a:lstStyle/>
        <a:p>
          <a:r>
            <a:rPr lang="en-AU" baseline="0"/>
            <a:t>MVP Set Up - Cloud App Security *</a:t>
          </a:r>
          <a:endParaRPr lang="en-AU"/>
        </a:p>
      </dgm:t>
    </dgm:pt>
    <dgm:pt modelId="{A15DC0AD-C97B-4578-BC1F-A34E175E5605}" type="parTrans" cxnId="{B9FD7D1D-7A1E-459B-A3BA-6D3857389FEC}">
      <dgm:prSet/>
      <dgm:spPr/>
      <dgm:t>
        <a:bodyPr/>
        <a:lstStyle/>
        <a:p>
          <a:endParaRPr lang="en-AU"/>
        </a:p>
      </dgm:t>
    </dgm:pt>
    <dgm:pt modelId="{1B587216-AB62-4659-B74F-A81A54686CAC}" type="sibTrans" cxnId="{B9FD7D1D-7A1E-459B-A3BA-6D3857389FEC}">
      <dgm:prSet/>
      <dgm:spPr/>
      <dgm:t>
        <a:bodyPr/>
        <a:lstStyle/>
        <a:p>
          <a:endParaRPr lang="en-AU"/>
        </a:p>
      </dgm:t>
    </dgm:pt>
    <dgm:pt modelId="{113824E5-6493-48A7-95F3-1AF6E7E48B54}">
      <dgm:prSet/>
      <dgm:spPr/>
      <dgm:t>
        <a:bodyPr/>
        <a:lstStyle/>
        <a:p>
          <a:r>
            <a:rPr lang="en-AU"/>
            <a:t>MVP Setup – Data Loss Protection</a:t>
          </a:r>
        </a:p>
      </dgm:t>
    </dgm:pt>
    <dgm:pt modelId="{BA399771-C322-4771-8F67-C20D10F94F32}" type="parTrans" cxnId="{935F7878-2675-4E02-A7F9-FF3CB936ECA1}">
      <dgm:prSet/>
      <dgm:spPr/>
      <dgm:t>
        <a:bodyPr/>
        <a:lstStyle/>
        <a:p>
          <a:endParaRPr lang="en-AU"/>
        </a:p>
      </dgm:t>
    </dgm:pt>
    <dgm:pt modelId="{A4A79399-182C-4E45-8A21-1C37BFB23C05}" type="sibTrans" cxnId="{935F7878-2675-4E02-A7F9-FF3CB936ECA1}">
      <dgm:prSet/>
      <dgm:spPr/>
      <dgm:t>
        <a:bodyPr/>
        <a:lstStyle/>
        <a:p>
          <a:endParaRPr lang="en-AU"/>
        </a:p>
      </dgm:t>
    </dgm:pt>
    <dgm:pt modelId="{4F96ADCD-55C7-4A5F-BAFB-FE7DF03B3F85}">
      <dgm:prSet/>
      <dgm:spPr/>
      <dgm:t>
        <a:bodyPr/>
        <a:lstStyle/>
        <a:p>
          <a:r>
            <a:rPr lang="en-AU"/>
            <a:t>Install and Configure Compliance Manager </a:t>
          </a:r>
        </a:p>
      </dgm:t>
    </dgm:pt>
    <dgm:pt modelId="{D9ED8E75-B073-460D-9817-3F0065B2FE1E}" type="parTrans" cxnId="{76E3A919-514D-43E8-96D5-5EE1D5467F97}">
      <dgm:prSet/>
      <dgm:spPr/>
      <dgm:t>
        <a:bodyPr/>
        <a:lstStyle/>
        <a:p>
          <a:endParaRPr lang="en-AU"/>
        </a:p>
      </dgm:t>
    </dgm:pt>
    <dgm:pt modelId="{60B2E501-C46E-499A-86F4-313BCB304B47}" type="sibTrans" cxnId="{76E3A919-514D-43E8-96D5-5EE1D5467F97}">
      <dgm:prSet/>
      <dgm:spPr/>
      <dgm:t>
        <a:bodyPr/>
        <a:lstStyle/>
        <a:p>
          <a:endParaRPr lang="en-AU"/>
        </a:p>
      </dgm:t>
    </dgm:pt>
    <dgm:pt modelId="{D6E7195A-ACD4-49FA-9466-4D1870640372}" type="pres">
      <dgm:prSet presAssocID="{73EEED13-768C-43EB-90AC-39CF62AF92A4}" presName="diagram" presStyleCnt="0">
        <dgm:presLayoutVars>
          <dgm:dir/>
          <dgm:resizeHandles val="exact"/>
        </dgm:presLayoutVars>
      </dgm:prSet>
      <dgm:spPr/>
    </dgm:pt>
    <dgm:pt modelId="{0FFD1BAA-96E5-4FE9-ABB7-0177B0E2EE85}" type="pres">
      <dgm:prSet presAssocID="{6E407B3B-EF6A-4516-AE10-4FF50274AC4C}" presName="node" presStyleLbl="node1" presStyleIdx="0" presStyleCnt="5">
        <dgm:presLayoutVars>
          <dgm:bulletEnabled val="1"/>
        </dgm:presLayoutVars>
      </dgm:prSet>
      <dgm:spPr/>
    </dgm:pt>
    <dgm:pt modelId="{E016917D-5DEA-42A7-84D6-DB36EAF25834}" type="pres">
      <dgm:prSet presAssocID="{6B0B501F-BD4E-4EB9-8E76-6125FE3A1988}" presName="sibTrans" presStyleCnt="0"/>
      <dgm:spPr/>
    </dgm:pt>
    <dgm:pt modelId="{0B7A82C9-D590-49C4-8A5F-9E5352B154FF}" type="pres">
      <dgm:prSet presAssocID="{54A42FEB-36BC-4597-B494-DE0C8DAFE44D}" presName="node" presStyleLbl="node1" presStyleIdx="1" presStyleCnt="5">
        <dgm:presLayoutVars>
          <dgm:bulletEnabled val="1"/>
        </dgm:presLayoutVars>
      </dgm:prSet>
      <dgm:spPr/>
    </dgm:pt>
    <dgm:pt modelId="{569627FB-C20D-4EDE-ABB7-EB91DFF367AB}" type="pres">
      <dgm:prSet presAssocID="{E77EBE9F-5EFD-473F-A4BB-92E9F1913DE4}" presName="sibTrans" presStyleCnt="0"/>
      <dgm:spPr/>
    </dgm:pt>
    <dgm:pt modelId="{4E7A2F05-0124-473C-8ACF-2B9E95B40D03}" type="pres">
      <dgm:prSet presAssocID="{896163FA-1C01-47BD-A9E3-D3C08D1B8FD9}" presName="node" presStyleLbl="node1" presStyleIdx="2" presStyleCnt="5">
        <dgm:presLayoutVars>
          <dgm:bulletEnabled val="1"/>
        </dgm:presLayoutVars>
      </dgm:prSet>
      <dgm:spPr/>
    </dgm:pt>
    <dgm:pt modelId="{98C716B6-C3ED-4618-8E50-AE567129F971}" type="pres">
      <dgm:prSet presAssocID="{1B587216-AB62-4659-B74F-A81A54686CAC}" presName="sibTrans" presStyleCnt="0"/>
      <dgm:spPr/>
    </dgm:pt>
    <dgm:pt modelId="{8E3FCAFA-B250-49F6-A498-DAC1051FB96C}" type="pres">
      <dgm:prSet presAssocID="{113824E5-6493-48A7-95F3-1AF6E7E48B54}" presName="node" presStyleLbl="node1" presStyleIdx="3" presStyleCnt="5">
        <dgm:presLayoutVars>
          <dgm:bulletEnabled val="1"/>
        </dgm:presLayoutVars>
      </dgm:prSet>
      <dgm:spPr/>
    </dgm:pt>
    <dgm:pt modelId="{389E7D8A-6442-4096-A255-3BA04203F1DE}" type="pres">
      <dgm:prSet presAssocID="{A4A79399-182C-4E45-8A21-1C37BFB23C05}" presName="sibTrans" presStyleCnt="0"/>
      <dgm:spPr/>
    </dgm:pt>
    <dgm:pt modelId="{41F5C78A-D138-4767-B93E-832FAA53DA05}" type="pres">
      <dgm:prSet presAssocID="{4F96ADCD-55C7-4A5F-BAFB-FE7DF03B3F85}" presName="node" presStyleLbl="node1" presStyleIdx="4" presStyleCnt="5">
        <dgm:presLayoutVars>
          <dgm:bulletEnabled val="1"/>
        </dgm:presLayoutVars>
      </dgm:prSet>
      <dgm:spPr/>
    </dgm:pt>
  </dgm:ptLst>
  <dgm:cxnLst>
    <dgm:cxn modelId="{140C3A19-9DCF-47CF-B79F-8F5FC522AE61}" type="presOf" srcId="{113824E5-6493-48A7-95F3-1AF6E7E48B54}" destId="{8E3FCAFA-B250-49F6-A498-DAC1051FB96C}" srcOrd="0" destOrd="0" presId="urn:microsoft.com/office/officeart/2005/8/layout/default"/>
    <dgm:cxn modelId="{76E3A919-514D-43E8-96D5-5EE1D5467F97}" srcId="{73EEED13-768C-43EB-90AC-39CF62AF92A4}" destId="{4F96ADCD-55C7-4A5F-BAFB-FE7DF03B3F85}" srcOrd="4" destOrd="0" parTransId="{D9ED8E75-B073-460D-9817-3F0065B2FE1E}" sibTransId="{60B2E501-C46E-499A-86F4-313BCB304B47}"/>
    <dgm:cxn modelId="{B9FD7D1D-7A1E-459B-A3BA-6D3857389FEC}" srcId="{73EEED13-768C-43EB-90AC-39CF62AF92A4}" destId="{896163FA-1C01-47BD-A9E3-D3C08D1B8FD9}" srcOrd="2" destOrd="0" parTransId="{A15DC0AD-C97B-4578-BC1F-A34E175E5605}" sibTransId="{1B587216-AB62-4659-B74F-A81A54686CAC}"/>
    <dgm:cxn modelId="{45C0B836-B913-4FB2-879B-23457774A529}" srcId="{73EEED13-768C-43EB-90AC-39CF62AF92A4}" destId="{54A42FEB-36BC-4597-B494-DE0C8DAFE44D}" srcOrd="1" destOrd="0" parTransId="{31217C9D-47BE-4838-BFC9-35DE63368326}" sibTransId="{E77EBE9F-5EFD-473F-A4BB-92E9F1913DE4}"/>
    <dgm:cxn modelId="{B4A84359-D3D9-4435-BE15-1FCD34045A93}" type="presOf" srcId="{73EEED13-768C-43EB-90AC-39CF62AF92A4}" destId="{D6E7195A-ACD4-49FA-9466-4D1870640372}" srcOrd="0" destOrd="0" presId="urn:microsoft.com/office/officeart/2005/8/layout/default"/>
    <dgm:cxn modelId="{935F7878-2675-4E02-A7F9-FF3CB936ECA1}" srcId="{73EEED13-768C-43EB-90AC-39CF62AF92A4}" destId="{113824E5-6493-48A7-95F3-1AF6E7E48B54}" srcOrd="3" destOrd="0" parTransId="{BA399771-C322-4771-8F67-C20D10F94F32}" sibTransId="{A4A79399-182C-4E45-8A21-1C37BFB23C05}"/>
    <dgm:cxn modelId="{39194194-D21B-422A-8D26-2AF3B2E4F103}" type="presOf" srcId="{4F96ADCD-55C7-4A5F-BAFB-FE7DF03B3F85}" destId="{41F5C78A-D138-4767-B93E-832FAA53DA05}" srcOrd="0" destOrd="0" presId="urn:microsoft.com/office/officeart/2005/8/layout/default"/>
    <dgm:cxn modelId="{3064E5AE-EC6C-47EE-94E8-C965E1F85D72}" srcId="{73EEED13-768C-43EB-90AC-39CF62AF92A4}" destId="{6E407B3B-EF6A-4516-AE10-4FF50274AC4C}" srcOrd="0" destOrd="0" parTransId="{0EB1ADF7-5999-4EC2-A939-239D7917CBE4}" sibTransId="{6B0B501F-BD4E-4EB9-8E76-6125FE3A1988}"/>
    <dgm:cxn modelId="{A5C011D3-CBB5-4137-95B8-EE186A799E77}" type="presOf" srcId="{54A42FEB-36BC-4597-B494-DE0C8DAFE44D}" destId="{0B7A82C9-D590-49C4-8A5F-9E5352B154FF}" srcOrd="0" destOrd="0" presId="urn:microsoft.com/office/officeart/2005/8/layout/default"/>
    <dgm:cxn modelId="{DBB730DB-127E-4449-8153-5777E7F1A7A3}" type="presOf" srcId="{6E407B3B-EF6A-4516-AE10-4FF50274AC4C}" destId="{0FFD1BAA-96E5-4FE9-ABB7-0177B0E2EE85}" srcOrd="0" destOrd="0" presId="urn:microsoft.com/office/officeart/2005/8/layout/default"/>
    <dgm:cxn modelId="{FBE007DD-F181-4560-A056-7CC5E7BCF58C}" type="presOf" srcId="{896163FA-1C01-47BD-A9E3-D3C08D1B8FD9}" destId="{4E7A2F05-0124-473C-8ACF-2B9E95B40D03}" srcOrd="0" destOrd="0" presId="urn:microsoft.com/office/officeart/2005/8/layout/default"/>
    <dgm:cxn modelId="{65743ED2-7DEF-4671-B5F4-8A72511C1F82}" type="presParOf" srcId="{D6E7195A-ACD4-49FA-9466-4D1870640372}" destId="{0FFD1BAA-96E5-4FE9-ABB7-0177B0E2EE85}" srcOrd="0" destOrd="0" presId="urn:microsoft.com/office/officeart/2005/8/layout/default"/>
    <dgm:cxn modelId="{5CA881AE-9185-480E-9A74-89B4FCAA9CB4}" type="presParOf" srcId="{D6E7195A-ACD4-49FA-9466-4D1870640372}" destId="{E016917D-5DEA-42A7-84D6-DB36EAF25834}" srcOrd="1" destOrd="0" presId="urn:microsoft.com/office/officeart/2005/8/layout/default"/>
    <dgm:cxn modelId="{074CACEA-DE6E-4DA1-9FBB-4B3BBE892F6E}" type="presParOf" srcId="{D6E7195A-ACD4-49FA-9466-4D1870640372}" destId="{0B7A82C9-D590-49C4-8A5F-9E5352B154FF}" srcOrd="2" destOrd="0" presId="urn:microsoft.com/office/officeart/2005/8/layout/default"/>
    <dgm:cxn modelId="{67B6D907-43BE-4AB3-ACEF-F1CC3B87EC08}" type="presParOf" srcId="{D6E7195A-ACD4-49FA-9466-4D1870640372}" destId="{569627FB-C20D-4EDE-ABB7-EB91DFF367AB}" srcOrd="3" destOrd="0" presId="urn:microsoft.com/office/officeart/2005/8/layout/default"/>
    <dgm:cxn modelId="{8EDB0076-974C-4502-B57C-359D25A49246}" type="presParOf" srcId="{D6E7195A-ACD4-49FA-9466-4D1870640372}" destId="{4E7A2F05-0124-473C-8ACF-2B9E95B40D03}" srcOrd="4" destOrd="0" presId="urn:microsoft.com/office/officeart/2005/8/layout/default"/>
    <dgm:cxn modelId="{963A0D2F-C862-409C-9F11-D5945A53C551}" type="presParOf" srcId="{D6E7195A-ACD4-49FA-9466-4D1870640372}" destId="{98C716B6-C3ED-4618-8E50-AE567129F971}" srcOrd="5" destOrd="0" presId="urn:microsoft.com/office/officeart/2005/8/layout/default"/>
    <dgm:cxn modelId="{65548370-C64C-4617-9EC5-7AD6B7CAC385}" type="presParOf" srcId="{D6E7195A-ACD4-49FA-9466-4D1870640372}" destId="{8E3FCAFA-B250-49F6-A498-DAC1051FB96C}" srcOrd="6" destOrd="0" presId="urn:microsoft.com/office/officeart/2005/8/layout/default"/>
    <dgm:cxn modelId="{1C20037A-40BF-4490-B51C-737408D72E63}" type="presParOf" srcId="{D6E7195A-ACD4-49FA-9466-4D1870640372}" destId="{389E7D8A-6442-4096-A255-3BA04203F1DE}" srcOrd="7" destOrd="0" presId="urn:microsoft.com/office/officeart/2005/8/layout/default"/>
    <dgm:cxn modelId="{EB865679-6FB5-40A1-812D-552423D91EE6}" type="presParOf" srcId="{D6E7195A-ACD4-49FA-9466-4D1870640372}" destId="{41F5C78A-D138-4767-B93E-832FAA53DA0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976439-F929-4A19-A836-A5ADD7992922}">
      <dsp:nvSpPr>
        <dsp:cNvPr id="0" name=""/>
        <dsp:cNvSpPr/>
      </dsp:nvSpPr>
      <dsp:spPr>
        <a:xfrm>
          <a:off x="2231363" y="721475"/>
          <a:ext cx="1578706" cy="273990"/>
        </a:xfrm>
        <a:custGeom>
          <a:avLst/>
          <a:gdLst/>
          <a:ahLst/>
          <a:cxnLst/>
          <a:rect l="0" t="0" r="0" b="0"/>
          <a:pathLst>
            <a:path>
              <a:moveTo>
                <a:pt x="0" y="0"/>
              </a:moveTo>
              <a:lnTo>
                <a:pt x="0" y="136995"/>
              </a:lnTo>
              <a:lnTo>
                <a:pt x="1578706" y="136995"/>
              </a:lnTo>
              <a:lnTo>
                <a:pt x="1578706" y="273990"/>
              </a:lnTo>
            </a:path>
          </a:pathLst>
        </a:custGeom>
        <a:noFill/>
        <a:ln w="9525" cap="flat" cmpd="sng" algn="ctr">
          <a:solidFill>
            <a:schemeClr val="bg1"/>
          </a:solidFill>
          <a:prstDash val="solid"/>
        </a:ln>
        <a:effectLst/>
      </dsp:spPr>
      <dsp:style>
        <a:lnRef idx="1">
          <a:scrgbClr r="0" g="0" b="0"/>
        </a:lnRef>
        <a:fillRef idx="0">
          <a:scrgbClr r="0" g="0" b="0"/>
        </a:fillRef>
        <a:effectRef idx="0">
          <a:scrgbClr r="0" g="0" b="0"/>
        </a:effectRef>
        <a:fontRef idx="minor"/>
      </dsp:style>
    </dsp:sp>
    <dsp:sp modelId="{F6719B89-9DBF-4C4C-A8A7-1728C41DBF13}">
      <dsp:nvSpPr>
        <dsp:cNvPr id="0" name=""/>
        <dsp:cNvSpPr/>
      </dsp:nvSpPr>
      <dsp:spPr>
        <a:xfrm>
          <a:off x="2185643" y="721475"/>
          <a:ext cx="91440" cy="273990"/>
        </a:xfrm>
        <a:custGeom>
          <a:avLst/>
          <a:gdLst/>
          <a:ahLst/>
          <a:cxnLst/>
          <a:rect l="0" t="0" r="0" b="0"/>
          <a:pathLst>
            <a:path>
              <a:moveTo>
                <a:pt x="45720" y="0"/>
              </a:moveTo>
              <a:lnTo>
                <a:pt x="45720" y="273990"/>
              </a:lnTo>
            </a:path>
          </a:pathLst>
        </a:custGeom>
        <a:noFill/>
        <a:ln w="9525"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2D102C8C-2BEF-4F99-840C-A5D096CDEDEC}">
      <dsp:nvSpPr>
        <dsp:cNvPr id="0" name=""/>
        <dsp:cNvSpPr/>
      </dsp:nvSpPr>
      <dsp:spPr>
        <a:xfrm>
          <a:off x="652657" y="721475"/>
          <a:ext cx="1578706" cy="273990"/>
        </a:xfrm>
        <a:custGeom>
          <a:avLst/>
          <a:gdLst/>
          <a:ahLst/>
          <a:cxnLst/>
          <a:rect l="0" t="0" r="0" b="0"/>
          <a:pathLst>
            <a:path>
              <a:moveTo>
                <a:pt x="1578706" y="0"/>
              </a:moveTo>
              <a:lnTo>
                <a:pt x="1578706" y="136995"/>
              </a:lnTo>
              <a:lnTo>
                <a:pt x="0" y="136995"/>
              </a:lnTo>
              <a:lnTo>
                <a:pt x="0" y="273990"/>
              </a:lnTo>
            </a:path>
          </a:pathLst>
        </a:custGeom>
        <a:noFill/>
        <a:ln w="9525" cap="flat" cmpd="sng" algn="ctr">
          <a:solidFill>
            <a:schemeClr val="bg1"/>
          </a:solidFill>
          <a:prstDash val="solid"/>
        </a:ln>
        <a:effectLst/>
      </dsp:spPr>
      <dsp:style>
        <a:lnRef idx="1">
          <a:scrgbClr r="0" g="0" b="0"/>
        </a:lnRef>
        <a:fillRef idx="0">
          <a:scrgbClr r="0" g="0" b="0"/>
        </a:fillRef>
        <a:effectRef idx="0">
          <a:scrgbClr r="0" g="0" b="0"/>
        </a:effectRef>
        <a:fontRef idx="minor"/>
      </dsp:style>
    </dsp:sp>
    <dsp:sp modelId="{131A30A7-6A2D-43B1-A731-54FB440C5F54}">
      <dsp:nvSpPr>
        <dsp:cNvPr id="0" name=""/>
        <dsp:cNvSpPr/>
      </dsp:nvSpPr>
      <dsp:spPr>
        <a:xfrm>
          <a:off x="1579005" y="69117"/>
          <a:ext cx="1304715" cy="652357"/>
        </a:xfrm>
        <a:prstGeom prst="rect">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l" defTabSz="622300">
            <a:lnSpc>
              <a:spcPct val="90000"/>
            </a:lnSpc>
            <a:spcBef>
              <a:spcPct val="0"/>
            </a:spcBef>
            <a:spcAft>
              <a:spcPct val="35000"/>
            </a:spcAft>
            <a:buNone/>
          </a:pPr>
          <a:r>
            <a:rPr lang="en-US" sz="1400" b="1" kern="1200">
              <a:solidFill>
                <a:schemeClr val="tx1"/>
              </a:solidFill>
            </a:rPr>
            <a:t> </a:t>
          </a:r>
        </a:p>
      </dsp:txBody>
      <dsp:txXfrm>
        <a:off x="1579005" y="69117"/>
        <a:ext cx="1304715" cy="652357"/>
      </dsp:txXfrm>
    </dsp:sp>
    <dsp:sp modelId="{90F911DA-C3F3-4B37-BAE8-AA49473E3A9E}">
      <dsp:nvSpPr>
        <dsp:cNvPr id="0" name=""/>
        <dsp:cNvSpPr/>
      </dsp:nvSpPr>
      <dsp:spPr>
        <a:xfrm>
          <a:off x="299" y="995465"/>
          <a:ext cx="1304715" cy="652357"/>
        </a:xfrm>
        <a:prstGeom prst="rect">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bg1"/>
              </a:solidFill>
            </a:rPr>
            <a:t> Devices: fixed and mobile</a:t>
          </a:r>
        </a:p>
      </dsp:txBody>
      <dsp:txXfrm>
        <a:off x="299" y="995465"/>
        <a:ext cx="1304715" cy="652357"/>
      </dsp:txXfrm>
    </dsp:sp>
    <dsp:sp modelId="{FED0D22D-CA4C-4F71-9C18-78C93AC3AD61}">
      <dsp:nvSpPr>
        <dsp:cNvPr id="0" name=""/>
        <dsp:cNvSpPr/>
      </dsp:nvSpPr>
      <dsp:spPr>
        <a:xfrm>
          <a:off x="1579005" y="995465"/>
          <a:ext cx="1304715" cy="652357"/>
        </a:xfrm>
        <a:prstGeom prst="rect">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bg1"/>
              </a:solidFill>
            </a:rPr>
            <a:t> SaaS apps &amp; file shares</a:t>
          </a:r>
        </a:p>
      </dsp:txBody>
      <dsp:txXfrm>
        <a:off x="1579005" y="995465"/>
        <a:ext cx="1304715" cy="652357"/>
      </dsp:txXfrm>
    </dsp:sp>
    <dsp:sp modelId="{047C08D9-9ECB-41D5-87AB-915AEED34D0E}">
      <dsp:nvSpPr>
        <dsp:cNvPr id="0" name=""/>
        <dsp:cNvSpPr/>
      </dsp:nvSpPr>
      <dsp:spPr>
        <a:xfrm>
          <a:off x="3157711" y="995465"/>
          <a:ext cx="1304715" cy="652357"/>
        </a:xfrm>
        <a:prstGeom prst="rect">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a:solidFill>
                <a:schemeClr val="bg1"/>
              </a:solidFill>
            </a:rPr>
            <a:t> On-premises file shares</a:t>
          </a:r>
        </a:p>
      </dsp:txBody>
      <dsp:txXfrm>
        <a:off x="3157711" y="995465"/>
        <a:ext cx="1304715" cy="65235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FC965B-C6FF-4FB3-982B-C7CDF3C2CAF7}">
      <dsp:nvSpPr>
        <dsp:cNvPr id="0" name=""/>
        <dsp:cNvSpPr/>
      </dsp:nvSpPr>
      <dsp:spPr>
        <a:xfrm>
          <a:off x="0" y="417553"/>
          <a:ext cx="7415939" cy="220500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5559" tIns="416560" rIns="575559" bIns="142240" numCol="1" spcCol="1270" anchor="t" anchorCtr="0">
          <a:noAutofit/>
        </a:bodyPr>
        <a:lstStyle/>
        <a:p>
          <a:pPr marL="228600" lvl="1" indent="-228600" algn="l" defTabSz="889000">
            <a:lnSpc>
              <a:spcPct val="90000"/>
            </a:lnSpc>
            <a:spcBef>
              <a:spcPct val="0"/>
            </a:spcBef>
            <a:spcAft>
              <a:spcPct val="15000"/>
            </a:spcAft>
            <a:buChar char="•"/>
          </a:pPr>
          <a:r>
            <a:rPr lang="en-AU" sz="2000" kern="1200"/>
            <a:t>Extends telemetry capture beyond the standard 7 days</a:t>
          </a:r>
        </a:p>
        <a:p>
          <a:pPr marL="228600" lvl="1" indent="-228600" algn="l" defTabSz="889000">
            <a:lnSpc>
              <a:spcPct val="90000"/>
            </a:lnSpc>
            <a:spcBef>
              <a:spcPct val="0"/>
            </a:spcBef>
            <a:spcAft>
              <a:spcPct val="15000"/>
            </a:spcAft>
            <a:buChar char="•"/>
          </a:pPr>
          <a:r>
            <a:rPr lang="en-AU" sz="2000" kern="1200"/>
            <a:t>Provides transformed &amp; optimised reporting model </a:t>
          </a:r>
        </a:p>
        <a:p>
          <a:pPr marL="228600" lvl="1" indent="-228600" algn="l" defTabSz="889000">
            <a:lnSpc>
              <a:spcPct val="90000"/>
            </a:lnSpc>
            <a:spcBef>
              <a:spcPct val="0"/>
            </a:spcBef>
            <a:spcAft>
              <a:spcPct val="15000"/>
            </a:spcAft>
            <a:buChar char="•"/>
          </a:pPr>
          <a:r>
            <a:rPr lang="en-AU" sz="2000" kern="1200"/>
            <a:t>Provides “pre-canned” reports to solve common business problems </a:t>
          </a:r>
        </a:p>
      </dsp:txBody>
      <dsp:txXfrm>
        <a:off x="0" y="417553"/>
        <a:ext cx="7415939" cy="2205000"/>
      </dsp:txXfrm>
    </dsp:sp>
    <dsp:sp modelId="{B4C28417-AEE3-41C6-A977-AC611741A7EB}">
      <dsp:nvSpPr>
        <dsp:cNvPr id="0" name=""/>
        <dsp:cNvSpPr/>
      </dsp:nvSpPr>
      <dsp:spPr>
        <a:xfrm>
          <a:off x="370796" y="122353"/>
          <a:ext cx="5191157" cy="5904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213" tIns="0" rIns="196213" bIns="0" numCol="1" spcCol="1270" anchor="ctr" anchorCtr="0">
          <a:noAutofit/>
        </a:bodyPr>
        <a:lstStyle/>
        <a:p>
          <a:pPr marL="0" lvl="0" indent="0" algn="l" defTabSz="889000">
            <a:lnSpc>
              <a:spcPct val="90000"/>
            </a:lnSpc>
            <a:spcBef>
              <a:spcPct val="0"/>
            </a:spcBef>
            <a:spcAft>
              <a:spcPct val="35000"/>
            </a:spcAft>
            <a:buNone/>
          </a:pPr>
          <a:r>
            <a:rPr lang="en-AU" sz="2000" kern="1200" baseline="0"/>
            <a:t>Power BI Enhanced Telemetry</a:t>
          </a:r>
          <a:endParaRPr lang="en-AU" sz="2000" kern="1200"/>
        </a:p>
      </dsp:txBody>
      <dsp:txXfrm>
        <a:off x="399617" y="151174"/>
        <a:ext cx="5133515" cy="532758"/>
      </dsp:txXfrm>
    </dsp:sp>
    <dsp:sp modelId="{396D7D81-5ABA-43B9-A1AB-35D5A8E5FF57}">
      <dsp:nvSpPr>
        <dsp:cNvPr id="0" name=""/>
        <dsp:cNvSpPr/>
      </dsp:nvSpPr>
      <dsp:spPr>
        <a:xfrm>
          <a:off x="0" y="3025753"/>
          <a:ext cx="7415939" cy="1197000"/>
        </a:xfrm>
        <a:prstGeom prst="rect">
          <a:avLst/>
        </a:prstGeom>
        <a:solidFill>
          <a:schemeClr val="lt1">
            <a:alpha val="90000"/>
            <a:hueOff val="0"/>
            <a:satOff val="0"/>
            <a:lumOff val="0"/>
            <a:alphaOff val="0"/>
          </a:schemeClr>
        </a:solidFill>
        <a:ln w="10795" cap="flat" cmpd="sng" algn="ctr">
          <a:solidFill>
            <a:schemeClr val="accent2">
              <a:hueOff val="-860076"/>
              <a:satOff val="27691"/>
              <a:lumOff val="2009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5559" tIns="416560" rIns="575559" bIns="142240" numCol="1" spcCol="1270" anchor="t" anchorCtr="0">
          <a:noAutofit/>
        </a:bodyPr>
        <a:lstStyle/>
        <a:p>
          <a:pPr marL="228600" lvl="1" indent="-228600" algn="l" defTabSz="889000">
            <a:lnSpc>
              <a:spcPct val="90000"/>
            </a:lnSpc>
            <a:spcBef>
              <a:spcPct val="0"/>
            </a:spcBef>
            <a:spcAft>
              <a:spcPct val="15000"/>
            </a:spcAft>
            <a:buChar char="•"/>
          </a:pPr>
          <a:r>
            <a:rPr lang="en-AU" sz="2000" kern="1200"/>
            <a:t>Extends Power BI capability to allow auditing of data displayed in Power BI reports. </a:t>
          </a:r>
        </a:p>
      </dsp:txBody>
      <dsp:txXfrm>
        <a:off x="0" y="3025753"/>
        <a:ext cx="7415939" cy="1197000"/>
      </dsp:txXfrm>
    </dsp:sp>
    <dsp:sp modelId="{6E1923FF-81DE-4505-ACDC-A93FCAEE68DF}">
      <dsp:nvSpPr>
        <dsp:cNvPr id="0" name=""/>
        <dsp:cNvSpPr/>
      </dsp:nvSpPr>
      <dsp:spPr>
        <a:xfrm>
          <a:off x="370796" y="2730553"/>
          <a:ext cx="5191157" cy="590400"/>
        </a:xfrm>
        <a:prstGeom prst="roundRect">
          <a:avLst/>
        </a:prstGeom>
        <a:solidFill>
          <a:schemeClr val="accent2">
            <a:hueOff val="-860076"/>
            <a:satOff val="27691"/>
            <a:lumOff val="2009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213" tIns="0" rIns="196213" bIns="0" numCol="1" spcCol="1270" anchor="ctr" anchorCtr="0">
          <a:noAutofit/>
        </a:bodyPr>
        <a:lstStyle/>
        <a:p>
          <a:pPr marL="0" lvl="0" indent="0" algn="l" defTabSz="889000">
            <a:lnSpc>
              <a:spcPct val="90000"/>
            </a:lnSpc>
            <a:spcBef>
              <a:spcPct val="0"/>
            </a:spcBef>
            <a:spcAft>
              <a:spcPct val="35000"/>
            </a:spcAft>
            <a:buNone/>
          </a:pPr>
          <a:r>
            <a:rPr lang="en-AU" sz="2000" kern="1200" baseline="0"/>
            <a:t>Power BI Auditing </a:t>
          </a:r>
          <a:endParaRPr lang="en-AU" sz="2000" kern="1200"/>
        </a:p>
      </dsp:txBody>
      <dsp:txXfrm>
        <a:off x="399617" y="2759374"/>
        <a:ext cx="5133515" cy="532758"/>
      </dsp:txXfrm>
    </dsp:sp>
    <dsp:sp modelId="{2B0C3195-FA80-4FFC-A348-4FB00ABE7DDF}">
      <dsp:nvSpPr>
        <dsp:cNvPr id="0" name=""/>
        <dsp:cNvSpPr/>
      </dsp:nvSpPr>
      <dsp:spPr>
        <a:xfrm>
          <a:off x="0" y="4625954"/>
          <a:ext cx="7415939" cy="1575000"/>
        </a:xfrm>
        <a:prstGeom prst="rect">
          <a:avLst/>
        </a:prstGeom>
        <a:solidFill>
          <a:schemeClr val="lt1">
            <a:alpha val="90000"/>
            <a:hueOff val="0"/>
            <a:satOff val="0"/>
            <a:lumOff val="0"/>
            <a:alphaOff val="0"/>
          </a:schemeClr>
        </a:solidFill>
        <a:ln w="10795" cap="flat" cmpd="sng" algn="ctr">
          <a:solidFill>
            <a:schemeClr val="accent2">
              <a:hueOff val="-1720151"/>
              <a:satOff val="55382"/>
              <a:lumOff val="401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75559" tIns="416560" rIns="575559" bIns="142240" numCol="1" spcCol="1270" anchor="t" anchorCtr="0">
          <a:noAutofit/>
        </a:bodyPr>
        <a:lstStyle/>
        <a:p>
          <a:pPr marL="228600" lvl="1" indent="-228600" algn="l" defTabSz="889000">
            <a:lnSpc>
              <a:spcPct val="90000"/>
            </a:lnSpc>
            <a:spcBef>
              <a:spcPct val="0"/>
            </a:spcBef>
            <a:spcAft>
              <a:spcPct val="15000"/>
            </a:spcAft>
            <a:buChar char="•"/>
          </a:pPr>
          <a:r>
            <a:rPr lang="en-AU" sz="2000" kern="1200" baseline="0"/>
            <a:t>Automated Workspace creation </a:t>
          </a:r>
          <a:endParaRPr lang="en-AU" sz="2000" kern="1200"/>
        </a:p>
        <a:p>
          <a:pPr marL="228600" lvl="1" indent="-228600" algn="l" defTabSz="889000">
            <a:lnSpc>
              <a:spcPct val="90000"/>
            </a:lnSpc>
            <a:spcBef>
              <a:spcPct val="0"/>
            </a:spcBef>
            <a:spcAft>
              <a:spcPct val="15000"/>
            </a:spcAft>
            <a:buChar char="•"/>
          </a:pPr>
          <a:r>
            <a:rPr lang="en-AU" sz="2000" kern="1200" baseline="0"/>
            <a:t>Breach of policy alerts</a:t>
          </a:r>
          <a:endParaRPr lang="en-AU" sz="2000" kern="1200"/>
        </a:p>
        <a:p>
          <a:pPr marL="228600" lvl="1" indent="-228600" algn="l" defTabSz="889000">
            <a:lnSpc>
              <a:spcPct val="90000"/>
            </a:lnSpc>
            <a:spcBef>
              <a:spcPct val="0"/>
            </a:spcBef>
            <a:spcAft>
              <a:spcPct val="15000"/>
            </a:spcAft>
            <a:buChar char="•"/>
          </a:pPr>
          <a:r>
            <a:rPr lang="en-AU" sz="2000" kern="1200"/>
            <a:t>VIP PII data access alerts</a:t>
          </a:r>
        </a:p>
      </dsp:txBody>
      <dsp:txXfrm>
        <a:off x="0" y="4625954"/>
        <a:ext cx="7415939" cy="1575000"/>
      </dsp:txXfrm>
    </dsp:sp>
    <dsp:sp modelId="{BBB7A32D-9F5C-4559-B0BE-1D5B4A453ECC}">
      <dsp:nvSpPr>
        <dsp:cNvPr id="0" name=""/>
        <dsp:cNvSpPr/>
      </dsp:nvSpPr>
      <dsp:spPr>
        <a:xfrm>
          <a:off x="370796" y="4330754"/>
          <a:ext cx="5191157" cy="590400"/>
        </a:xfrm>
        <a:prstGeom prst="roundRect">
          <a:avLst/>
        </a:prstGeom>
        <a:solidFill>
          <a:schemeClr val="accent2">
            <a:hueOff val="-1720151"/>
            <a:satOff val="55382"/>
            <a:lumOff val="4019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213" tIns="0" rIns="196213" bIns="0" numCol="1" spcCol="1270" anchor="ctr" anchorCtr="0">
          <a:noAutofit/>
        </a:bodyPr>
        <a:lstStyle/>
        <a:p>
          <a:pPr marL="0" lvl="0" indent="0" algn="l" defTabSz="889000">
            <a:lnSpc>
              <a:spcPct val="90000"/>
            </a:lnSpc>
            <a:spcBef>
              <a:spcPct val="0"/>
            </a:spcBef>
            <a:spcAft>
              <a:spcPct val="35000"/>
            </a:spcAft>
            <a:buNone/>
          </a:pPr>
          <a:r>
            <a:rPr lang="en-AU" sz="2000" kern="1200" baseline="0"/>
            <a:t>Automation </a:t>
          </a:r>
          <a:endParaRPr lang="en-AU" sz="2000" kern="1200"/>
        </a:p>
      </dsp:txBody>
      <dsp:txXfrm>
        <a:off x="399617" y="4359575"/>
        <a:ext cx="5133515" cy="53275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DBBAF-6369-4072-950D-3E2508C1567C}">
      <dsp:nvSpPr>
        <dsp:cNvPr id="0" name=""/>
        <dsp:cNvSpPr/>
      </dsp:nvSpPr>
      <dsp:spPr>
        <a:xfrm>
          <a:off x="0" y="683278"/>
          <a:ext cx="5743854" cy="4118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baseline="0"/>
            <a:t>Power BI Tenant Settings Review </a:t>
          </a:r>
          <a:endParaRPr lang="en-AU" sz="1600" kern="1200"/>
        </a:p>
      </dsp:txBody>
      <dsp:txXfrm>
        <a:off x="20104" y="703382"/>
        <a:ext cx="5703646" cy="371632"/>
      </dsp:txXfrm>
    </dsp:sp>
    <dsp:sp modelId="{1F025B98-33F4-468C-9A9B-6E127077C33B}">
      <dsp:nvSpPr>
        <dsp:cNvPr id="0" name=""/>
        <dsp:cNvSpPr/>
      </dsp:nvSpPr>
      <dsp:spPr>
        <a:xfrm>
          <a:off x="0" y="1095118"/>
          <a:ext cx="5743854"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36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a:hlinkClick xmlns:r="http://schemas.openxmlformats.org/officeDocument/2006/relationships" r:id="rId1"/>
            </a:rPr>
            <a:t>Tenant settings guidance - Power BI | Microsoft Docs</a:t>
          </a:r>
          <a:endParaRPr lang="en-AU" sz="1200" kern="1200"/>
        </a:p>
      </dsp:txBody>
      <dsp:txXfrm>
        <a:off x="0" y="1095118"/>
        <a:ext cx="5743854" cy="264960"/>
      </dsp:txXfrm>
    </dsp:sp>
    <dsp:sp modelId="{211C2287-7D28-4AB1-B3B3-EA0E7BB6BFB4}">
      <dsp:nvSpPr>
        <dsp:cNvPr id="0" name=""/>
        <dsp:cNvSpPr/>
      </dsp:nvSpPr>
      <dsp:spPr>
        <a:xfrm>
          <a:off x="0" y="1360078"/>
          <a:ext cx="5743854" cy="4118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baseline="0"/>
            <a:t>Integration of Power BI and Intune</a:t>
          </a:r>
          <a:endParaRPr lang="en-AU" sz="1600" kern="1200"/>
        </a:p>
      </dsp:txBody>
      <dsp:txXfrm>
        <a:off x="20104" y="1380182"/>
        <a:ext cx="5703646" cy="371632"/>
      </dsp:txXfrm>
    </dsp:sp>
    <dsp:sp modelId="{877F2E09-687A-4F76-9350-86E7C78AE885}">
      <dsp:nvSpPr>
        <dsp:cNvPr id="0" name=""/>
        <dsp:cNvSpPr/>
      </dsp:nvSpPr>
      <dsp:spPr>
        <a:xfrm>
          <a:off x="0" y="1771918"/>
          <a:ext cx="5743854" cy="264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36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AU" sz="1200" kern="1200">
              <a:hlinkClick xmlns:r="http://schemas.openxmlformats.org/officeDocument/2006/relationships" r:id="rId2"/>
            </a:rPr>
            <a:t>Configure mobile apps with Microsoft Intune - Power BI | Microsoft Docs</a:t>
          </a:r>
          <a:endParaRPr lang="en-AU" sz="1200" kern="1200"/>
        </a:p>
      </dsp:txBody>
      <dsp:txXfrm>
        <a:off x="0" y="1771918"/>
        <a:ext cx="5743854" cy="264960"/>
      </dsp:txXfrm>
    </dsp:sp>
    <dsp:sp modelId="{0C26CB86-E582-4E63-AD99-8D7EAD1D1560}">
      <dsp:nvSpPr>
        <dsp:cNvPr id="0" name=""/>
        <dsp:cNvSpPr/>
      </dsp:nvSpPr>
      <dsp:spPr>
        <a:xfrm>
          <a:off x="0" y="2036878"/>
          <a:ext cx="5743854" cy="4118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baseline="0"/>
            <a:t>Integration of Microsoft Information Protection and Power BI</a:t>
          </a:r>
          <a:endParaRPr lang="en-AU" sz="1600" kern="1200"/>
        </a:p>
      </dsp:txBody>
      <dsp:txXfrm>
        <a:off x="20104" y="2056982"/>
        <a:ext cx="5703646" cy="371632"/>
      </dsp:txXfrm>
    </dsp:sp>
    <dsp:sp modelId="{0B41D13C-B8D4-483D-986C-181EB9CDF11A}">
      <dsp:nvSpPr>
        <dsp:cNvPr id="0" name=""/>
        <dsp:cNvSpPr/>
      </dsp:nvSpPr>
      <dsp:spPr>
        <a:xfrm>
          <a:off x="0" y="2448718"/>
          <a:ext cx="5743854" cy="10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36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baseline="0"/>
            <a:t>Turn on Microsoft Information Protection in Power BI tenant settings  </a:t>
          </a:r>
          <a:endParaRPr lang="en-AU" sz="1200" kern="1200"/>
        </a:p>
        <a:p>
          <a:pPr marL="114300" lvl="1" indent="-114300" algn="l" defTabSz="533400">
            <a:lnSpc>
              <a:spcPct val="90000"/>
            </a:lnSpc>
            <a:spcBef>
              <a:spcPct val="0"/>
            </a:spcBef>
            <a:spcAft>
              <a:spcPct val="20000"/>
            </a:spcAft>
            <a:buChar char="•"/>
          </a:pPr>
          <a:r>
            <a:rPr lang="en-GB" sz="1200" kern="1200" baseline="0"/>
            <a:t>Set up of Protection Metrics Report</a:t>
          </a:r>
          <a:endParaRPr lang="en-AU" sz="1200" kern="1200"/>
        </a:p>
        <a:p>
          <a:pPr marL="114300" lvl="1" indent="-114300" algn="l" defTabSz="533400">
            <a:lnSpc>
              <a:spcPct val="90000"/>
            </a:lnSpc>
            <a:spcBef>
              <a:spcPct val="0"/>
            </a:spcBef>
            <a:spcAft>
              <a:spcPct val="20000"/>
            </a:spcAft>
            <a:buChar char="•"/>
          </a:pPr>
          <a:r>
            <a:rPr lang="en-GB" sz="1200" kern="1200">
              <a:hlinkClick xmlns:r="http://schemas.openxmlformats.org/officeDocument/2006/relationships" r:id="rId3"/>
            </a:rPr>
            <a:t>Microsoft Information Protection sensitivity labels in Power BI - Power BI | Microsoft Docs</a:t>
          </a:r>
          <a:endParaRPr lang="en-AU" sz="1200" kern="1200"/>
        </a:p>
        <a:p>
          <a:pPr marL="114300" lvl="1" indent="-114300" algn="l" defTabSz="533400">
            <a:lnSpc>
              <a:spcPct val="90000"/>
            </a:lnSpc>
            <a:spcBef>
              <a:spcPct val="0"/>
            </a:spcBef>
            <a:spcAft>
              <a:spcPct val="20000"/>
            </a:spcAft>
            <a:buChar char="•"/>
          </a:pPr>
          <a:r>
            <a:rPr lang="en-GB" sz="1200" kern="1200">
              <a:hlinkClick xmlns:r="http://schemas.openxmlformats.org/officeDocument/2006/relationships" r:id="rId4"/>
            </a:rPr>
            <a:t>Data protection metrics report - Power BI | Microsoft Docs</a:t>
          </a:r>
          <a:endParaRPr lang="en-AU" sz="1200" kern="1200"/>
        </a:p>
      </dsp:txBody>
      <dsp:txXfrm>
        <a:off x="0" y="2448718"/>
        <a:ext cx="5743854" cy="1092960"/>
      </dsp:txXfrm>
    </dsp:sp>
    <dsp:sp modelId="{34C7E6D9-CB10-47AA-A61A-383C2F1709D9}">
      <dsp:nvSpPr>
        <dsp:cNvPr id="0" name=""/>
        <dsp:cNvSpPr/>
      </dsp:nvSpPr>
      <dsp:spPr>
        <a:xfrm>
          <a:off x="0" y="3541678"/>
          <a:ext cx="5743854" cy="4118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baseline="0"/>
            <a:t>Integration of Cloud App Security and Power BI</a:t>
          </a:r>
          <a:endParaRPr lang="en-AU" sz="1600" kern="1200"/>
        </a:p>
      </dsp:txBody>
      <dsp:txXfrm>
        <a:off x="20104" y="3561782"/>
        <a:ext cx="5703646" cy="371632"/>
      </dsp:txXfrm>
    </dsp:sp>
    <dsp:sp modelId="{4D44555F-0200-4795-97C2-B1D12EE6EC79}">
      <dsp:nvSpPr>
        <dsp:cNvPr id="0" name=""/>
        <dsp:cNvSpPr/>
      </dsp:nvSpPr>
      <dsp:spPr>
        <a:xfrm>
          <a:off x="0" y="3953518"/>
          <a:ext cx="5743854" cy="405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367" tIns="20320" rIns="113792" bIns="20320" numCol="1" spcCol="1270" anchor="t" anchorCtr="0">
          <a:noAutofit/>
        </a:bodyPr>
        <a:lstStyle/>
        <a:p>
          <a:pPr marL="114300" lvl="1" indent="-114300" algn="l" defTabSz="533400">
            <a:lnSpc>
              <a:spcPct val="90000"/>
            </a:lnSpc>
            <a:spcBef>
              <a:spcPct val="0"/>
            </a:spcBef>
            <a:spcAft>
              <a:spcPct val="20000"/>
            </a:spcAft>
            <a:buChar char="•"/>
          </a:pPr>
          <a:r>
            <a:rPr lang="en-GB" sz="1200" kern="1200">
              <a:hlinkClick xmlns:r="http://schemas.openxmlformats.org/officeDocument/2006/relationships" r:id="rId5"/>
            </a:rPr>
            <a:t>Using Microsoft Cloud App Security controls in Power BI - Power BI | Microsoft Docs</a:t>
          </a:r>
          <a:endParaRPr lang="en-AU" sz="1200" kern="1200"/>
        </a:p>
      </dsp:txBody>
      <dsp:txXfrm>
        <a:off x="0" y="3953518"/>
        <a:ext cx="5743854" cy="4057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182662-CCCF-4CC2-998A-9E772AAA8E6E}">
      <dsp:nvSpPr>
        <dsp:cNvPr id="0" name=""/>
        <dsp:cNvSpPr/>
      </dsp:nvSpPr>
      <dsp:spPr>
        <a:xfrm>
          <a:off x="0" y="352865"/>
          <a:ext cx="5743854" cy="4375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baseline="0"/>
            <a:t>Enable content certification on the Power BI Tenant</a:t>
          </a:r>
          <a:endParaRPr lang="en-AU" sz="1700" kern="1200"/>
        </a:p>
      </dsp:txBody>
      <dsp:txXfrm>
        <a:off x="21361" y="374226"/>
        <a:ext cx="5701132" cy="394858"/>
      </dsp:txXfrm>
    </dsp:sp>
    <dsp:sp modelId="{548BFCA3-27B9-4624-90A7-5AF88C8D2649}">
      <dsp:nvSpPr>
        <dsp:cNvPr id="0" name=""/>
        <dsp:cNvSpPr/>
      </dsp:nvSpPr>
      <dsp:spPr>
        <a:xfrm>
          <a:off x="0" y="790445"/>
          <a:ext cx="5743854" cy="1583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367"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GB" sz="1300" kern="1200" baseline="0"/>
            <a:t>Identify Client Certification Team in client organisation</a:t>
          </a:r>
          <a:endParaRPr lang="en-AU" sz="1300" kern="1200"/>
        </a:p>
        <a:p>
          <a:pPr marL="114300" lvl="1" indent="-114300" algn="l" defTabSz="577850">
            <a:lnSpc>
              <a:spcPct val="90000"/>
            </a:lnSpc>
            <a:spcBef>
              <a:spcPct val="0"/>
            </a:spcBef>
            <a:spcAft>
              <a:spcPct val="20000"/>
            </a:spcAft>
            <a:buChar char="•"/>
          </a:pPr>
          <a:r>
            <a:rPr lang="en-GB" sz="1300" kern="1200" baseline="0"/>
            <a:t>Create certification process and set up web page to present certification process instructions </a:t>
          </a:r>
          <a:endParaRPr lang="en-AU" sz="1300" kern="1200"/>
        </a:p>
        <a:p>
          <a:pPr marL="114300" lvl="1" indent="-114300" algn="l" defTabSz="577850">
            <a:lnSpc>
              <a:spcPct val="90000"/>
            </a:lnSpc>
            <a:spcBef>
              <a:spcPct val="0"/>
            </a:spcBef>
            <a:spcAft>
              <a:spcPct val="20000"/>
            </a:spcAft>
            <a:buChar char="•"/>
          </a:pPr>
          <a:r>
            <a:rPr lang="en-GB" sz="1300" kern="1200" baseline="0"/>
            <a:t>Update Power BI tenant setting to allow certification and present certification instructions</a:t>
          </a:r>
          <a:endParaRPr lang="en-AU" sz="1300" kern="1200"/>
        </a:p>
        <a:p>
          <a:pPr marL="228600" lvl="2" indent="-114300" algn="l" defTabSz="577850">
            <a:lnSpc>
              <a:spcPct val="90000"/>
            </a:lnSpc>
            <a:spcBef>
              <a:spcPct val="0"/>
            </a:spcBef>
            <a:spcAft>
              <a:spcPct val="20000"/>
            </a:spcAft>
            <a:buChar char="•"/>
          </a:pPr>
          <a:r>
            <a:rPr lang="en-GB" sz="1300" kern="1200" baseline="0">
              <a:hlinkClick xmlns:r="http://schemas.openxmlformats.org/officeDocument/2006/relationships" r:id="rId1"/>
            </a:rPr>
            <a:t>https://docs.microsoft.com/en-us/power-bi/admin/service-admin-setup-certification#set-up-certification</a:t>
          </a:r>
          <a:endParaRPr lang="en-AU" sz="1300" kern="1200"/>
        </a:p>
      </dsp:txBody>
      <dsp:txXfrm>
        <a:off x="0" y="790445"/>
        <a:ext cx="5743854" cy="1583550"/>
      </dsp:txXfrm>
    </dsp:sp>
    <dsp:sp modelId="{B4E27D15-649B-43B0-9E8F-981EB365F5FF}">
      <dsp:nvSpPr>
        <dsp:cNvPr id="0" name=""/>
        <dsp:cNvSpPr/>
      </dsp:nvSpPr>
      <dsp:spPr>
        <a:xfrm>
          <a:off x="0" y="2373995"/>
          <a:ext cx="5743854" cy="4375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a:t>Power BI Enhanced Telemetry &amp; Usage (Feature Extension)</a:t>
          </a:r>
        </a:p>
      </dsp:txBody>
      <dsp:txXfrm>
        <a:off x="21361" y="2395356"/>
        <a:ext cx="5701132" cy="394858"/>
      </dsp:txXfrm>
    </dsp:sp>
    <dsp:sp modelId="{B83BFD00-50B1-4986-BA2D-6DF57574B620}">
      <dsp:nvSpPr>
        <dsp:cNvPr id="0" name=""/>
        <dsp:cNvSpPr/>
      </dsp:nvSpPr>
      <dsp:spPr>
        <a:xfrm>
          <a:off x="0" y="2811575"/>
          <a:ext cx="5743854"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367"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AU" sz="1300" kern="1200"/>
            <a:t>See </a:t>
          </a:r>
          <a:r>
            <a:rPr lang="en-GB" sz="1300" kern="1200">
              <a:hlinkClick xmlns:r="http://schemas.openxmlformats.org/officeDocument/2006/relationships" r:id="" action="ppaction://hlinksldjump"/>
            </a:rPr>
            <a:t>Power BI – Enhanced Telemetry &amp; Usage</a:t>
          </a:r>
          <a:endParaRPr lang="en-AU" sz="1300" kern="1200"/>
        </a:p>
      </dsp:txBody>
      <dsp:txXfrm>
        <a:off x="0" y="2811575"/>
        <a:ext cx="5743854" cy="281520"/>
      </dsp:txXfrm>
    </dsp:sp>
    <dsp:sp modelId="{4A71B98C-12D8-4595-BF25-2A21BDCE5F08}">
      <dsp:nvSpPr>
        <dsp:cNvPr id="0" name=""/>
        <dsp:cNvSpPr/>
      </dsp:nvSpPr>
      <dsp:spPr>
        <a:xfrm>
          <a:off x="0" y="3093095"/>
          <a:ext cx="5743854" cy="4375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a:t>Power BI Auditing (Feature Extension)</a:t>
          </a:r>
        </a:p>
      </dsp:txBody>
      <dsp:txXfrm>
        <a:off x="21361" y="3114456"/>
        <a:ext cx="5701132" cy="394858"/>
      </dsp:txXfrm>
    </dsp:sp>
    <dsp:sp modelId="{8B5FE216-C3D9-4423-9248-6914FD7E4A0C}">
      <dsp:nvSpPr>
        <dsp:cNvPr id="0" name=""/>
        <dsp:cNvSpPr/>
      </dsp:nvSpPr>
      <dsp:spPr>
        <a:xfrm>
          <a:off x="0" y="3530675"/>
          <a:ext cx="5743854" cy="281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367"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AU" sz="1300" kern="1200"/>
            <a:t>See slide </a:t>
          </a:r>
          <a:r>
            <a:rPr lang="en-AU" sz="1300" kern="1200">
              <a:hlinkClick xmlns:r="http://schemas.openxmlformats.org/officeDocument/2006/relationships" r:id="" action="ppaction://hlinksldjump"/>
            </a:rPr>
            <a:t>Power BI – Auditing Extension </a:t>
          </a:r>
          <a:endParaRPr lang="en-AU" sz="1300" kern="1200"/>
        </a:p>
      </dsp:txBody>
      <dsp:txXfrm>
        <a:off x="0" y="3530675"/>
        <a:ext cx="5743854" cy="281520"/>
      </dsp:txXfrm>
    </dsp:sp>
    <dsp:sp modelId="{3E749A34-1465-4112-AEB1-DD988DD043B0}">
      <dsp:nvSpPr>
        <dsp:cNvPr id="0" name=""/>
        <dsp:cNvSpPr/>
      </dsp:nvSpPr>
      <dsp:spPr>
        <a:xfrm>
          <a:off x="0" y="3812195"/>
          <a:ext cx="5743854" cy="4375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AU" sz="1700" kern="1200"/>
            <a:t>Power BI Automation &amp; Workflows (Feature Extension)</a:t>
          </a:r>
        </a:p>
      </dsp:txBody>
      <dsp:txXfrm>
        <a:off x="21361" y="3833556"/>
        <a:ext cx="5701132" cy="394858"/>
      </dsp:txXfrm>
    </dsp:sp>
    <dsp:sp modelId="{7ACEF21A-02F2-44E1-82C9-B584E6A1C87D}">
      <dsp:nvSpPr>
        <dsp:cNvPr id="0" name=""/>
        <dsp:cNvSpPr/>
      </dsp:nvSpPr>
      <dsp:spPr>
        <a:xfrm>
          <a:off x="0" y="4249775"/>
          <a:ext cx="5743854" cy="439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367" tIns="21590" rIns="120904" bIns="21590" numCol="1" spcCol="1270" anchor="t" anchorCtr="0">
          <a:noAutofit/>
        </a:bodyPr>
        <a:lstStyle/>
        <a:p>
          <a:pPr marL="114300" lvl="1" indent="-114300" algn="l" defTabSz="577850">
            <a:lnSpc>
              <a:spcPct val="90000"/>
            </a:lnSpc>
            <a:spcBef>
              <a:spcPct val="0"/>
            </a:spcBef>
            <a:spcAft>
              <a:spcPct val="20000"/>
            </a:spcAft>
            <a:buChar char="•"/>
          </a:pPr>
          <a:r>
            <a:rPr lang="en-AU" sz="1300" kern="1200"/>
            <a:t>See slide </a:t>
          </a:r>
          <a:r>
            <a:rPr lang="en-AU" sz="1300" kern="1200">
              <a:hlinkClick xmlns:r="http://schemas.openxmlformats.org/officeDocument/2006/relationships" r:id="" action="ppaction://hlinksldjump"/>
            </a:rPr>
            <a:t>Power BI Automation: Alerts </a:t>
          </a:r>
          <a:r>
            <a:rPr lang="en-AU" sz="1300" kern="1200"/>
            <a:t>&amp; </a:t>
          </a:r>
          <a:r>
            <a:rPr lang="en-GB" sz="1300" kern="1200">
              <a:hlinkClick xmlns:r="http://schemas.openxmlformats.org/officeDocument/2006/relationships" r:id="" action="ppaction://hlinksldjump"/>
            </a:rPr>
            <a:t>Power BI Automation: Workspace Creation </a:t>
          </a:r>
          <a:endParaRPr lang="en-AU" sz="1300" kern="1200"/>
        </a:p>
      </dsp:txBody>
      <dsp:txXfrm>
        <a:off x="0" y="4249775"/>
        <a:ext cx="5743854" cy="43987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DBBAF-6369-4072-950D-3E2508C1567C}">
      <dsp:nvSpPr>
        <dsp:cNvPr id="0" name=""/>
        <dsp:cNvSpPr/>
      </dsp:nvSpPr>
      <dsp:spPr>
        <a:xfrm>
          <a:off x="0" y="606990"/>
          <a:ext cx="5743854" cy="64496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baseline="0"/>
            <a:t>Implementation of a standard, localised, Australian Classification Scheme (Partner Provided) </a:t>
          </a:r>
          <a:endParaRPr lang="en-AU" sz="1600" kern="1200"/>
        </a:p>
      </dsp:txBody>
      <dsp:txXfrm>
        <a:off x="31484" y="638474"/>
        <a:ext cx="5680886" cy="581994"/>
      </dsp:txXfrm>
    </dsp:sp>
    <dsp:sp modelId="{1F025B98-33F4-468C-9A9B-6E127077C33B}">
      <dsp:nvSpPr>
        <dsp:cNvPr id="0" name=""/>
        <dsp:cNvSpPr/>
      </dsp:nvSpPr>
      <dsp:spPr>
        <a:xfrm>
          <a:off x="0" y="1251953"/>
          <a:ext cx="5743854"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367"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AU" sz="1200" kern="1200">
              <a:hlinkClick xmlns:r="http://schemas.openxmlformats.org/officeDocument/2006/relationships" r:id="rId1"/>
            </a:rPr>
            <a:t>Learn about data classification - Microsoft 365 Compliance | Microsoft Docs</a:t>
          </a:r>
          <a:endParaRPr lang="en-AU" sz="1200" kern="1200"/>
        </a:p>
        <a:p>
          <a:pPr marL="114300" lvl="1" indent="-114300" algn="l" defTabSz="533400">
            <a:lnSpc>
              <a:spcPct val="90000"/>
            </a:lnSpc>
            <a:spcBef>
              <a:spcPct val="0"/>
            </a:spcBef>
            <a:spcAft>
              <a:spcPct val="20000"/>
            </a:spcAft>
            <a:buChar char="•"/>
          </a:pPr>
          <a:r>
            <a:rPr lang="en-GB" sz="1200" kern="1200">
              <a:hlinkClick xmlns:r="http://schemas.openxmlformats.org/officeDocument/2006/relationships" r:id="rId2"/>
            </a:rPr>
            <a:t>Create and publish sensitivity labels - Microsoft 365 Compliance | Microsoft Docs</a:t>
          </a:r>
          <a:endParaRPr lang="en-AU" sz="1200" kern="1200"/>
        </a:p>
        <a:p>
          <a:pPr marL="114300" lvl="1" indent="-114300" algn="l" defTabSz="533400">
            <a:lnSpc>
              <a:spcPct val="90000"/>
            </a:lnSpc>
            <a:spcBef>
              <a:spcPct val="0"/>
            </a:spcBef>
            <a:spcAft>
              <a:spcPct val="20000"/>
            </a:spcAft>
            <a:buChar char="•"/>
          </a:pPr>
          <a:r>
            <a:rPr lang="en-AU" sz="1200" kern="1200"/>
            <a:t>Templates should be aligned with relevant, local standards e.g. </a:t>
          </a:r>
          <a:r>
            <a:rPr lang="en-AU" sz="1200" kern="1200" err="1"/>
            <a:t>Aus</a:t>
          </a:r>
          <a:r>
            <a:rPr lang="en-AU" sz="1200" kern="1200"/>
            <a:t> Govt &amp; ISO</a:t>
          </a:r>
        </a:p>
      </dsp:txBody>
      <dsp:txXfrm>
        <a:off x="0" y="1251953"/>
        <a:ext cx="5743854" cy="1059840"/>
      </dsp:txXfrm>
    </dsp:sp>
    <dsp:sp modelId="{211C2287-7D28-4AB1-B3B3-EA0E7BB6BFB4}">
      <dsp:nvSpPr>
        <dsp:cNvPr id="0" name=""/>
        <dsp:cNvSpPr/>
      </dsp:nvSpPr>
      <dsp:spPr>
        <a:xfrm>
          <a:off x="0" y="2330096"/>
          <a:ext cx="5743854" cy="66528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a:t>Customisation of the Standard Classification Scheme to meet client requirements</a:t>
          </a:r>
        </a:p>
      </dsp:txBody>
      <dsp:txXfrm>
        <a:off x="32476" y="2362572"/>
        <a:ext cx="5678902" cy="600329"/>
      </dsp:txXfrm>
    </dsp:sp>
    <dsp:sp modelId="{877F2E09-687A-4F76-9350-86E7C78AE885}">
      <dsp:nvSpPr>
        <dsp:cNvPr id="0" name=""/>
        <dsp:cNvSpPr/>
      </dsp:nvSpPr>
      <dsp:spPr>
        <a:xfrm>
          <a:off x="0" y="2977074"/>
          <a:ext cx="5743854" cy="1059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367" tIns="15240" rIns="85344" bIns="15240" numCol="1" spcCol="1270" anchor="t" anchorCtr="0">
          <a:noAutofit/>
        </a:bodyPr>
        <a:lstStyle/>
        <a:p>
          <a:pPr marL="114300" lvl="1" indent="-114300" algn="l" defTabSz="533400">
            <a:lnSpc>
              <a:spcPct val="90000"/>
            </a:lnSpc>
            <a:spcBef>
              <a:spcPct val="0"/>
            </a:spcBef>
            <a:spcAft>
              <a:spcPct val="20000"/>
            </a:spcAft>
            <a:buChar char="•"/>
          </a:pPr>
          <a:r>
            <a:rPr lang="en-AU" sz="1200" kern="1200">
              <a:hlinkClick xmlns:r="http://schemas.openxmlformats.org/officeDocument/2006/relationships" r:id="rId3"/>
            </a:rPr>
            <a:t>Automatically apply a sensitivity label to content in Microsoft 365 - Microsoft 365 Compliance | Microsoft Docs</a:t>
          </a:r>
          <a:endParaRPr lang="en-AU" sz="1200" kern="1200"/>
        </a:p>
      </dsp:txBody>
      <dsp:txXfrm>
        <a:off x="0" y="2977074"/>
        <a:ext cx="5743854" cy="1059840"/>
      </dsp:txXfrm>
    </dsp:sp>
    <dsp:sp modelId="{0C26CB86-E582-4E63-AD99-8D7EAD1D1560}">
      <dsp:nvSpPr>
        <dsp:cNvPr id="0" name=""/>
        <dsp:cNvSpPr/>
      </dsp:nvSpPr>
      <dsp:spPr>
        <a:xfrm>
          <a:off x="0" y="3851241"/>
          <a:ext cx="5743854" cy="39861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a:t>Configuration of an Office 365 DLP scheme</a:t>
          </a:r>
        </a:p>
      </dsp:txBody>
      <dsp:txXfrm>
        <a:off x="19459" y="3870700"/>
        <a:ext cx="5704936" cy="3596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6DDC1B-1448-4F30-9677-ACBE4161B486}">
      <dsp:nvSpPr>
        <dsp:cNvPr id="0" name=""/>
        <dsp:cNvSpPr/>
      </dsp:nvSpPr>
      <dsp:spPr>
        <a:xfrm>
          <a:off x="1794386" y="325218"/>
          <a:ext cx="4202817" cy="4202817"/>
        </a:xfrm>
        <a:prstGeom prst="pie">
          <a:avLst>
            <a:gd name="adj1" fmla="val 16200000"/>
            <a:gd name="adj2" fmla="val 1800000"/>
          </a:avLst>
        </a:prstGeom>
        <a:solidFill>
          <a:schemeClr val="accent2">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kern="1200"/>
            <a:t>Classify</a:t>
          </a:r>
        </a:p>
        <a:p>
          <a:pPr marL="57150" lvl="1" indent="-57150" algn="l" defTabSz="488950">
            <a:lnSpc>
              <a:spcPct val="90000"/>
            </a:lnSpc>
            <a:spcBef>
              <a:spcPct val="0"/>
            </a:spcBef>
            <a:spcAft>
              <a:spcPct val="15000"/>
            </a:spcAft>
            <a:buChar char="•"/>
          </a:pPr>
          <a:r>
            <a:rPr lang="en-AU" sz="1100" kern="1200"/>
            <a:t>Information Discovery &amp; Data Catalogue</a:t>
          </a:r>
        </a:p>
        <a:p>
          <a:pPr marL="57150" lvl="1" indent="-57150" algn="l" defTabSz="488950">
            <a:lnSpc>
              <a:spcPct val="90000"/>
            </a:lnSpc>
            <a:spcBef>
              <a:spcPct val="0"/>
            </a:spcBef>
            <a:spcAft>
              <a:spcPct val="15000"/>
            </a:spcAft>
            <a:buChar char="•"/>
          </a:pPr>
          <a:r>
            <a:rPr lang="en-AU" sz="1100" kern="1200"/>
            <a:t>Metadata Enrichment</a:t>
          </a:r>
        </a:p>
        <a:p>
          <a:pPr marL="57150" lvl="1" indent="-57150" algn="l" defTabSz="488950">
            <a:lnSpc>
              <a:spcPct val="90000"/>
            </a:lnSpc>
            <a:spcBef>
              <a:spcPct val="0"/>
            </a:spcBef>
            <a:spcAft>
              <a:spcPct val="15000"/>
            </a:spcAft>
            <a:buChar char="•"/>
          </a:pPr>
          <a:r>
            <a:rPr lang="en-AU" sz="1100" kern="1200"/>
            <a:t>Unified </a:t>
          </a:r>
          <a:r>
            <a:rPr lang="en-AU" sz="1100" kern="1200" err="1"/>
            <a:t>Taxomony</a:t>
          </a:r>
          <a:r>
            <a:rPr lang="en-AU" sz="1100" kern="1200"/>
            <a:t> &amp; Labels</a:t>
          </a:r>
        </a:p>
      </dsp:txBody>
      <dsp:txXfrm>
        <a:off x="4009371" y="1215815"/>
        <a:ext cx="1501006" cy="1250838"/>
      </dsp:txXfrm>
    </dsp:sp>
    <dsp:sp modelId="{D6751303-045E-4487-9B91-AC072E2516D8}">
      <dsp:nvSpPr>
        <dsp:cNvPr id="0" name=""/>
        <dsp:cNvSpPr/>
      </dsp:nvSpPr>
      <dsp:spPr>
        <a:xfrm>
          <a:off x="1707828" y="475318"/>
          <a:ext cx="4202817" cy="4202817"/>
        </a:xfrm>
        <a:prstGeom prst="pie">
          <a:avLst>
            <a:gd name="adj1" fmla="val 1800000"/>
            <a:gd name="adj2" fmla="val 9000000"/>
          </a:avLst>
        </a:prstGeom>
        <a:solidFill>
          <a:schemeClr val="accent2">
            <a:hueOff val="-860076"/>
            <a:satOff val="27691"/>
            <a:lumOff val="20098"/>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kern="1200"/>
            <a:t>Govern</a:t>
          </a:r>
        </a:p>
        <a:p>
          <a:pPr marL="57150" lvl="1" indent="-57150" algn="l" defTabSz="488950">
            <a:lnSpc>
              <a:spcPct val="90000"/>
            </a:lnSpc>
            <a:spcBef>
              <a:spcPct val="0"/>
            </a:spcBef>
            <a:spcAft>
              <a:spcPct val="15000"/>
            </a:spcAft>
            <a:buChar char="•"/>
          </a:pPr>
          <a:r>
            <a:rPr lang="en-AU" sz="1100" kern="1200"/>
            <a:t>Certification &amp; Promotion</a:t>
          </a:r>
        </a:p>
        <a:p>
          <a:pPr marL="57150" lvl="1" indent="-57150" algn="l" defTabSz="488950">
            <a:lnSpc>
              <a:spcPct val="90000"/>
            </a:lnSpc>
            <a:spcBef>
              <a:spcPct val="0"/>
            </a:spcBef>
            <a:spcAft>
              <a:spcPct val="15000"/>
            </a:spcAft>
            <a:buChar char="•"/>
          </a:pPr>
          <a:r>
            <a:rPr lang="en-AU" sz="1100" kern="1200"/>
            <a:t>Control &amp; Standardisation</a:t>
          </a:r>
        </a:p>
        <a:p>
          <a:pPr marL="57150" lvl="1" indent="-57150" algn="l" defTabSz="488950">
            <a:lnSpc>
              <a:spcPct val="90000"/>
            </a:lnSpc>
            <a:spcBef>
              <a:spcPct val="0"/>
            </a:spcBef>
            <a:spcAft>
              <a:spcPct val="15000"/>
            </a:spcAft>
            <a:buChar char="•"/>
          </a:pPr>
          <a:r>
            <a:rPr lang="en-AU" sz="1100" kern="1200"/>
            <a:t>Auditing &amp; Monitoring</a:t>
          </a:r>
        </a:p>
        <a:p>
          <a:pPr marL="57150" lvl="1" indent="-57150" algn="l" defTabSz="488950">
            <a:lnSpc>
              <a:spcPct val="90000"/>
            </a:lnSpc>
            <a:spcBef>
              <a:spcPct val="0"/>
            </a:spcBef>
            <a:spcAft>
              <a:spcPct val="15000"/>
            </a:spcAft>
            <a:buChar char="•"/>
          </a:pPr>
          <a:r>
            <a:rPr lang="en-AU" sz="1100" kern="1200"/>
            <a:t>Unified Compliance Reporting</a:t>
          </a:r>
        </a:p>
      </dsp:txBody>
      <dsp:txXfrm>
        <a:off x="2708499" y="3202146"/>
        <a:ext cx="2251509" cy="1100737"/>
      </dsp:txXfrm>
    </dsp:sp>
    <dsp:sp modelId="{80D41844-E3FE-498E-9B9B-EEA79DBE2840}">
      <dsp:nvSpPr>
        <dsp:cNvPr id="0" name=""/>
        <dsp:cNvSpPr/>
      </dsp:nvSpPr>
      <dsp:spPr>
        <a:xfrm>
          <a:off x="1621270" y="325218"/>
          <a:ext cx="4202817" cy="4202817"/>
        </a:xfrm>
        <a:prstGeom prst="pie">
          <a:avLst>
            <a:gd name="adj1" fmla="val 9000000"/>
            <a:gd name="adj2" fmla="val 16200000"/>
          </a:avLst>
        </a:prstGeom>
        <a:solidFill>
          <a:schemeClr val="accent2">
            <a:hueOff val="-1720151"/>
            <a:satOff val="55382"/>
            <a:lumOff val="40196"/>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t" anchorCtr="0">
          <a:noAutofit/>
        </a:bodyPr>
        <a:lstStyle/>
        <a:p>
          <a:pPr marL="0" lvl="0" indent="0" algn="l" defTabSz="622300">
            <a:lnSpc>
              <a:spcPct val="90000"/>
            </a:lnSpc>
            <a:spcBef>
              <a:spcPct val="0"/>
            </a:spcBef>
            <a:spcAft>
              <a:spcPct val="35000"/>
            </a:spcAft>
            <a:buNone/>
          </a:pPr>
          <a:r>
            <a:rPr lang="en-AU" sz="1400" kern="1200"/>
            <a:t>Discover</a:t>
          </a:r>
        </a:p>
        <a:p>
          <a:pPr marL="57150" lvl="1" indent="-57150" algn="l" defTabSz="488950">
            <a:lnSpc>
              <a:spcPct val="90000"/>
            </a:lnSpc>
            <a:spcBef>
              <a:spcPct val="0"/>
            </a:spcBef>
            <a:spcAft>
              <a:spcPct val="15000"/>
            </a:spcAft>
            <a:buChar char="•"/>
          </a:pPr>
          <a:r>
            <a:rPr lang="en-AU" sz="1100" kern="1200"/>
            <a:t>Information Discovery</a:t>
          </a:r>
        </a:p>
        <a:p>
          <a:pPr marL="57150" lvl="1" indent="-57150" algn="l" defTabSz="488950">
            <a:lnSpc>
              <a:spcPct val="90000"/>
            </a:lnSpc>
            <a:spcBef>
              <a:spcPct val="0"/>
            </a:spcBef>
            <a:spcAft>
              <a:spcPct val="15000"/>
            </a:spcAft>
            <a:buChar char="•"/>
          </a:pPr>
          <a:r>
            <a:rPr lang="en-AU" sz="1100" kern="1200"/>
            <a:t>Information Classification</a:t>
          </a:r>
        </a:p>
        <a:p>
          <a:pPr marL="57150" lvl="1" indent="-57150" algn="l" defTabSz="488950">
            <a:lnSpc>
              <a:spcPct val="90000"/>
            </a:lnSpc>
            <a:spcBef>
              <a:spcPct val="0"/>
            </a:spcBef>
            <a:spcAft>
              <a:spcPct val="15000"/>
            </a:spcAft>
            <a:buChar char="•"/>
          </a:pPr>
          <a:r>
            <a:rPr lang="en-AU" sz="1100" kern="1200"/>
            <a:t>eDiscovery (FOI)  - TODO</a:t>
          </a:r>
        </a:p>
      </dsp:txBody>
      <dsp:txXfrm>
        <a:off x="2108096" y="1215815"/>
        <a:ext cx="1501006" cy="1250838"/>
      </dsp:txXfrm>
    </dsp:sp>
    <dsp:sp modelId="{58B5940A-AE96-4D84-8977-B9497EE00BBC}">
      <dsp:nvSpPr>
        <dsp:cNvPr id="0" name=""/>
        <dsp:cNvSpPr/>
      </dsp:nvSpPr>
      <dsp:spPr>
        <a:xfrm>
          <a:off x="1534558" y="65043"/>
          <a:ext cx="4723166" cy="4723166"/>
        </a:xfrm>
        <a:prstGeom prst="circularArrow">
          <a:avLst>
            <a:gd name="adj1" fmla="val 5085"/>
            <a:gd name="adj2" fmla="val 327528"/>
            <a:gd name="adj3" fmla="val 1472472"/>
            <a:gd name="adj4" fmla="val 16199432"/>
            <a:gd name="adj5" fmla="val 5932"/>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sp>
    <dsp:sp modelId="{9A2C631F-6BA7-41C1-865C-BFEA49114DF3}">
      <dsp:nvSpPr>
        <dsp:cNvPr id="0" name=""/>
        <dsp:cNvSpPr/>
      </dsp:nvSpPr>
      <dsp:spPr>
        <a:xfrm>
          <a:off x="1447653" y="214878"/>
          <a:ext cx="4723166" cy="4723166"/>
        </a:xfrm>
        <a:prstGeom prst="circularArrow">
          <a:avLst>
            <a:gd name="adj1" fmla="val 5085"/>
            <a:gd name="adj2" fmla="val 327528"/>
            <a:gd name="adj3" fmla="val 8671970"/>
            <a:gd name="adj4" fmla="val 1800502"/>
            <a:gd name="adj5" fmla="val 5932"/>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sp>
    <dsp:sp modelId="{9234B544-546B-4FED-AF93-30EFC6421D0E}">
      <dsp:nvSpPr>
        <dsp:cNvPr id="0" name=""/>
        <dsp:cNvSpPr/>
      </dsp:nvSpPr>
      <dsp:spPr>
        <a:xfrm>
          <a:off x="1360748" y="65043"/>
          <a:ext cx="4723166" cy="4723166"/>
        </a:xfrm>
        <a:prstGeom prst="circularArrow">
          <a:avLst>
            <a:gd name="adj1" fmla="val 5085"/>
            <a:gd name="adj2" fmla="val 327528"/>
            <a:gd name="adj3" fmla="val 15873039"/>
            <a:gd name="adj4" fmla="val 9000000"/>
            <a:gd name="adj5" fmla="val 5932"/>
          </a:avLst>
        </a:prstGeom>
        <a:solidFill>
          <a:schemeClr val="bg1"/>
        </a:solidFill>
        <a:ln>
          <a:solidFill>
            <a:schemeClr val="bg1"/>
          </a:solid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FD1BAA-96E5-4FE9-ABB7-0177B0E2EE85}">
      <dsp:nvSpPr>
        <dsp:cNvPr id="0" name=""/>
        <dsp:cNvSpPr/>
      </dsp:nvSpPr>
      <dsp:spPr>
        <a:xfrm>
          <a:off x="388721" y="465"/>
          <a:ext cx="3161188" cy="1896713"/>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baseline="0"/>
            <a:t>Tenant Settings Review</a:t>
          </a:r>
          <a:endParaRPr lang="en-AU" sz="2700" kern="1200"/>
        </a:p>
      </dsp:txBody>
      <dsp:txXfrm>
        <a:off x="388721" y="465"/>
        <a:ext cx="3161188" cy="1896713"/>
      </dsp:txXfrm>
    </dsp:sp>
    <dsp:sp modelId="{97972395-5B21-41BE-93C2-0B30B8EA7D3C}">
      <dsp:nvSpPr>
        <dsp:cNvPr id="0" name=""/>
        <dsp:cNvSpPr/>
      </dsp:nvSpPr>
      <dsp:spPr>
        <a:xfrm>
          <a:off x="3866028" y="465"/>
          <a:ext cx="3161188" cy="1896713"/>
        </a:xfrm>
        <a:prstGeom prst="rect">
          <a:avLst/>
        </a:prstGeom>
        <a:solidFill>
          <a:schemeClr val="accent2">
            <a:hueOff val="-344030"/>
            <a:satOff val="11076"/>
            <a:lumOff val="803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Setup File Scanner</a:t>
          </a:r>
        </a:p>
      </dsp:txBody>
      <dsp:txXfrm>
        <a:off x="3866028" y="465"/>
        <a:ext cx="3161188" cy="1896713"/>
      </dsp:txXfrm>
    </dsp:sp>
    <dsp:sp modelId="{CA3F2B07-6F28-4392-8127-E60B99414441}">
      <dsp:nvSpPr>
        <dsp:cNvPr id="0" name=""/>
        <dsp:cNvSpPr/>
      </dsp:nvSpPr>
      <dsp:spPr>
        <a:xfrm>
          <a:off x="388721" y="2213297"/>
          <a:ext cx="3161188" cy="1896713"/>
        </a:xfrm>
        <a:prstGeom prst="rect">
          <a:avLst/>
        </a:prstGeom>
        <a:solidFill>
          <a:schemeClr val="accent2">
            <a:hueOff val="-688061"/>
            <a:satOff val="22153"/>
            <a:lumOff val="1607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Setup Purview</a:t>
          </a:r>
        </a:p>
      </dsp:txBody>
      <dsp:txXfrm>
        <a:off x="388721" y="2213297"/>
        <a:ext cx="3161188" cy="1896713"/>
      </dsp:txXfrm>
    </dsp:sp>
    <dsp:sp modelId="{0B199F81-B4EA-40F1-97BE-2C81EF75F0BD}">
      <dsp:nvSpPr>
        <dsp:cNvPr id="0" name=""/>
        <dsp:cNvSpPr/>
      </dsp:nvSpPr>
      <dsp:spPr>
        <a:xfrm>
          <a:off x="3866028" y="2213297"/>
          <a:ext cx="3161188" cy="1896713"/>
        </a:xfrm>
        <a:prstGeom prst="rect">
          <a:avLst/>
        </a:prstGeom>
        <a:solidFill>
          <a:schemeClr val="accent2">
            <a:hueOff val="-1032091"/>
            <a:satOff val="33229"/>
            <a:lumOff val="2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Purview &lt;-&gt; MIP Integration</a:t>
          </a:r>
        </a:p>
      </dsp:txBody>
      <dsp:txXfrm>
        <a:off x="3866028" y="2213297"/>
        <a:ext cx="3161188" cy="1896713"/>
      </dsp:txXfrm>
    </dsp:sp>
    <dsp:sp modelId="{C560BDC1-55EB-4881-8DF4-987AB4B47972}">
      <dsp:nvSpPr>
        <dsp:cNvPr id="0" name=""/>
        <dsp:cNvSpPr/>
      </dsp:nvSpPr>
      <dsp:spPr>
        <a:xfrm>
          <a:off x="388721" y="4426129"/>
          <a:ext cx="3161188" cy="1896713"/>
        </a:xfrm>
        <a:prstGeom prst="rect">
          <a:avLst/>
        </a:prstGeom>
        <a:solidFill>
          <a:schemeClr val="accent2">
            <a:hueOff val="-1376121"/>
            <a:satOff val="44306"/>
            <a:lumOff val="3215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Create AU Gov Data Classification Labels</a:t>
          </a:r>
        </a:p>
      </dsp:txBody>
      <dsp:txXfrm>
        <a:off x="388721" y="4426129"/>
        <a:ext cx="3161188" cy="1896713"/>
      </dsp:txXfrm>
    </dsp:sp>
    <dsp:sp modelId="{EBB0A3FB-C29B-4709-821F-B42304CC08C3}">
      <dsp:nvSpPr>
        <dsp:cNvPr id="0" name=""/>
        <dsp:cNvSpPr/>
      </dsp:nvSpPr>
      <dsp:spPr>
        <a:xfrm>
          <a:off x="3866028" y="4426129"/>
          <a:ext cx="3161188" cy="1896713"/>
        </a:xfrm>
        <a:prstGeom prst="rect">
          <a:avLst/>
        </a:prstGeom>
        <a:solidFill>
          <a:schemeClr val="accent2">
            <a:hueOff val="-1720151"/>
            <a:satOff val="55382"/>
            <a:lumOff val="4019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Configure sensitive information types &amp; classification rules </a:t>
          </a:r>
        </a:p>
      </dsp:txBody>
      <dsp:txXfrm>
        <a:off x="3866028" y="4426129"/>
        <a:ext cx="3161188" cy="18967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AC9DB6-9BE9-4869-908B-ECA7DC04C6E5}">
      <dsp:nvSpPr>
        <dsp:cNvPr id="0" name=""/>
        <dsp:cNvSpPr/>
      </dsp:nvSpPr>
      <dsp:spPr>
        <a:xfrm>
          <a:off x="1251801" y="3724"/>
          <a:ext cx="2339207" cy="1403524"/>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baseline="0"/>
            <a:t>Content Certification</a:t>
          </a:r>
          <a:endParaRPr lang="en-AU" sz="2200" kern="1200"/>
        </a:p>
      </dsp:txBody>
      <dsp:txXfrm>
        <a:off x="1251801" y="3724"/>
        <a:ext cx="2339207" cy="1403524"/>
      </dsp:txXfrm>
    </dsp:sp>
    <dsp:sp modelId="{A21AA5DC-E977-48F4-87AD-99024F40179F}">
      <dsp:nvSpPr>
        <dsp:cNvPr id="0" name=""/>
        <dsp:cNvSpPr/>
      </dsp:nvSpPr>
      <dsp:spPr>
        <a:xfrm>
          <a:off x="3824929" y="3724"/>
          <a:ext cx="2339207" cy="1403524"/>
        </a:xfrm>
        <a:prstGeom prst="rect">
          <a:avLst/>
        </a:prstGeom>
        <a:solidFill>
          <a:schemeClr val="accent2">
            <a:hueOff val="-245736"/>
            <a:satOff val="7912"/>
            <a:lumOff val="574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Auto Classify Files/Docs/Emails</a:t>
          </a:r>
        </a:p>
      </dsp:txBody>
      <dsp:txXfrm>
        <a:off x="3824929" y="3724"/>
        <a:ext cx="2339207" cy="1403524"/>
      </dsp:txXfrm>
    </dsp:sp>
    <dsp:sp modelId="{C35FC05C-BE49-4E5A-8A7E-C27D63297AE6}">
      <dsp:nvSpPr>
        <dsp:cNvPr id="0" name=""/>
        <dsp:cNvSpPr/>
      </dsp:nvSpPr>
      <dsp:spPr>
        <a:xfrm>
          <a:off x="1251801" y="1641169"/>
          <a:ext cx="2339207" cy="1403524"/>
        </a:xfrm>
        <a:prstGeom prst="rect">
          <a:avLst/>
        </a:prstGeom>
        <a:solidFill>
          <a:schemeClr val="accent2">
            <a:hueOff val="-491472"/>
            <a:satOff val="15823"/>
            <a:lumOff val="1148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Classify Data Lake (automated)</a:t>
          </a:r>
        </a:p>
      </dsp:txBody>
      <dsp:txXfrm>
        <a:off x="1251801" y="1641169"/>
        <a:ext cx="2339207" cy="1403524"/>
      </dsp:txXfrm>
    </dsp:sp>
    <dsp:sp modelId="{610C7D4D-77A0-4884-8E87-9475082FDD37}">
      <dsp:nvSpPr>
        <dsp:cNvPr id="0" name=""/>
        <dsp:cNvSpPr/>
      </dsp:nvSpPr>
      <dsp:spPr>
        <a:xfrm>
          <a:off x="3824929" y="1641169"/>
          <a:ext cx="2339207" cy="1403524"/>
        </a:xfrm>
        <a:prstGeom prst="rect">
          <a:avLst/>
        </a:prstGeom>
        <a:solidFill>
          <a:schemeClr val="accent2">
            <a:hueOff val="-737208"/>
            <a:satOff val="23735"/>
            <a:lumOff val="1722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Classify up to 5 databases (automated) </a:t>
          </a:r>
        </a:p>
      </dsp:txBody>
      <dsp:txXfrm>
        <a:off x="3824929" y="1641169"/>
        <a:ext cx="2339207" cy="1403524"/>
      </dsp:txXfrm>
    </dsp:sp>
    <dsp:sp modelId="{BE0940AC-C428-425A-8F9A-8FF17047C7CA}">
      <dsp:nvSpPr>
        <dsp:cNvPr id="0" name=""/>
        <dsp:cNvSpPr/>
      </dsp:nvSpPr>
      <dsp:spPr>
        <a:xfrm>
          <a:off x="1251801" y="3278614"/>
          <a:ext cx="2339207" cy="1403524"/>
        </a:xfrm>
        <a:prstGeom prst="rect">
          <a:avLst/>
        </a:prstGeom>
        <a:solidFill>
          <a:schemeClr val="accent2">
            <a:hueOff val="-982944"/>
            <a:satOff val="31647"/>
            <a:lumOff val="2296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Power BI Integration</a:t>
          </a:r>
        </a:p>
      </dsp:txBody>
      <dsp:txXfrm>
        <a:off x="1251801" y="3278614"/>
        <a:ext cx="2339207" cy="1403524"/>
      </dsp:txXfrm>
    </dsp:sp>
    <dsp:sp modelId="{DCF86FDA-A8F3-4742-97FD-61B1C9972871}">
      <dsp:nvSpPr>
        <dsp:cNvPr id="0" name=""/>
        <dsp:cNvSpPr/>
      </dsp:nvSpPr>
      <dsp:spPr>
        <a:xfrm>
          <a:off x="3824929" y="3278614"/>
          <a:ext cx="2339207" cy="1403524"/>
        </a:xfrm>
        <a:prstGeom prst="rect">
          <a:avLst/>
        </a:prstGeom>
        <a:solidFill>
          <a:schemeClr val="accent2">
            <a:hueOff val="-1228680"/>
            <a:satOff val="39559"/>
            <a:lumOff val="2871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baseline="0"/>
            <a:t>Power BI Enhanced Telemetry</a:t>
          </a:r>
          <a:endParaRPr lang="en-AU" sz="2200" kern="1200"/>
        </a:p>
      </dsp:txBody>
      <dsp:txXfrm>
        <a:off x="3824929" y="3278614"/>
        <a:ext cx="2339207" cy="1403524"/>
      </dsp:txXfrm>
    </dsp:sp>
    <dsp:sp modelId="{81E45760-BBE1-48B6-B7AF-9968E54F0E19}">
      <dsp:nvSpPr>
        <dsp:cNvPr id="0" name=""/>
        <dsp:cNvSpPr/>
      </dsp:nvSpPr>
      <dsp:spPr>
        <a:xfrm>
          <a:off x="1251801" y="4916059"/>
          <a:ext cx="2339207" cy="1403524"/>
        </a:xfrm>
        <a:prstGeom prst="rect">
          <a:avLst/>
        </a:prstGeom>
        <a:solidFill>
          <a:schemeClr val="accent2">
            <a:hueOff val="-1474415"/>
            <a:satOff val="47470"/>
            <a:lumOff val="3445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Enable ad-hoc manual labelling</a:t>
          </a:r>
        </a:p>
      </dsp:txBody>
      <dsp:txXfrm>
        <a:off x="1251801" y="4916059"/>
        <a:ext cx="2339207" cy="1403524"/>
      </dsp:txXfrm>
    </dsp:sp>
    <dsp:sp modelId="{BE412280-D146-4FED-9B17-4123B580584F}">
      <dsp:nvSpPr>
        <dsp:cNvPr id="0" name=""/>
        <dsp:cNvSpPr/>
      </dsp:nvSpPr>
      <dsp:spPr>
        <a:xfrm>
          <a:off x="3824929" y="4916059"/>
          <a:ext cx="2339207" cy="1403524"/>
        </a:xfrm>
        <a:prstGeom prst="rect">
          <a:avLst/>
        </a:prstGeom>
        <a:solidFill>
          <a:schemeClr val="accent2">
            <a:hueOff val="-1720151"/>
            <a:satOff val="55382"/>
            <a:lumOff val="4019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AU" sz="2200" kern="1200"/>
            <a:t>Initial Scan Analysis &amp; Findings </a:t>
          </a:r>
        </a:p>
      </dsp:txBody>
      <dsp:txXfrm>
        <a:off x="3824929" y="4916059"/>
        <a:ext cx="2339207" cy="14035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7DCD47-5870-4E4F-A9A3-2773F230A420}">
      <dsp:nvSpPr>
        <dsp:cNvPr id="0" name=""/>
        <dsp:cNvSpPr/>
      </dsp:nvSpPr>
      <dsp:spPr>
        <a:xfrm>
          <a:off x="1251801" y="3724"/>
          <a:ext cx="2339207" cy="1403524"/>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baseline="0"/>
            <a:t>Power BI (PBI) Auditing</a:t>
          </a:r>
          <a:endParaRPr lang="en-AU" sz="1900" kern="1200"/>
        </a:p>
      </dsp:txBody>
      <dsp:txXfrm>
        <a:off x="1251801" y="3724"/>
        <a:ext cx="2339207" cy="1403524"/>
      </dsp:txXfrm>
    </dsp:sp>
    <dsp:sp modelId="{1279E759-D5DF-4F1C-A8CC-D2AE422F1D91}">
      <dsp:nvSpPr>
        <dsp:cNvPr id="0" name=""/>
        <dsp:cNvSpPr/>
      </dsp:nvSpPr>
      <dsp:spPr>
        <a:xfrm>
          <a:off x="3824929" y="3724"/>
          <a:ext cx="2339207" cy="1403524"/>
        </a:xfrm>
        <a:prstGeom prst="rect">
          <a:avLst/>
        </a:prstGeom>
        <a:solidFill>
          <a:schemeClr val="accent2">
            <a:hueOff val="-245736"/>
            <a:satOff val="7912"/>
            <a:lumOff val="574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AU" sz="1900" kern="1200" baseline="0"/>
            <a:t>PBI Automation </a:t>
          </a:r>
          <a:endParaRPr lang="en-AU" sz="1900" kern="1200"/>
        </a:p>
        <a:p>
          <a:pPr marL="114300" lvl="1" indent="-114300" algn="l" defTabSz="666750">
            <a:lnSpc>
              <a:spcPct val="90000"/>
            </a:lnSpc>
            <a:spcBef>
              <a:spcPct val="0"/>
            </a:spcBef>
            <a:spcAft>
              <a:spcPct val="15000"/>
            </a:spcAft>
            <a:buChar char="•"/>
          </a:pPr>
          <a:r>
            <a:rPr lang="en-AU" sz="1500" kern="1200" baseline="0"/>
            <a:t>Workspace creation </a:t>
          </a:r>
          <a:endParaRPr lang="en-AU" sz="1500" kern="1200"/>
        </a:p>
        <a:p>
          <a:pPr marL="114300" lvl="1" indent="-114300" algn="l" defTabSz="666750">
            <a:lnSpc>
              <a:spcPct val="90000"/>
            </a:lnSpc>
            <a:spcBef>
              <a:spcPct val="0"/>
            </a:spcBef>
            <a:spcAft>
              <a:spcPct val="15000"/>
            </a:spcAft>
            <a:buChar char="•"/>
          </a:pPr>
          <a:r>
            <a:rPr lang="en-AU" sz="1500" kern="1200" baseline="0"/>
            <a:t>Breach of policy alerts</a:t>
          </a:r>
          <a:endParaRPr lang="en-AU" sz="1500" kern="1200"/>
        </a:p>
        <a:p>
          <a:pPr marL="114300" lvl="1" indent="-114300" algn="l" defTabSz="666750">
            <a:lnSpc>
              <a:spcPct val="90000"/>
            </a:lnSpc>
            <a:spcBef>
              <a:spcPct val="0"/>
            </a:spcBef>
            <a:spcAft>
              <a:spcPct val="15000"/>
            </a:spcAft>
            <a:buChar char="•"/>
          </a:pPr>
          <a:r>
            <a:rPr lang="en-AU" sz="1500" kern="1200"/>
            <a:t>VIP PII data access alerts</a:t>
          </a:r>
        </a:p>
      </dsp:txBody>
      <dsp:txXfrm>
        <a:off x="3824929" y="3724"/>
        <a:ext cx="2339207" cy="1403524"/>
      </dsp:txXfrm>
    </dsp:sp>
    <dsp:sp modelId="{CCF5EF3F-7448-4CE9-88C0-A4F237EA2785}">
      <dsp:nvSpPr>
        <dsp:cNvPr id="0" name=""/>
        <dsp:cNvSpPr/>
      </dsp:nvSpPr>
      <dsp:spPr>
        <a:xfrm>
          <a:off x="1251801" y="1641169"/>
          <a:ext cx="2339207" cy="1403524"/>
        </a:xfrm>
        <a:prstGeom prst="rect">
          <a:avLst/>
        </a:prstGeom>
        <a:solidFill>
          <a:schemeClr val="accent2">
            <a:hueOff val="-491472"/>
            <a:satOff val="15823"/>
            <a:lumOff val="1148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baseline="0"/>
            <a:t>Cloud App Security *</a:t>
          </a:r>
          <a:endParaRPr lang="en-AU" sz="1900" kern="1200"/>
        </a:p>
      </dsp:txBody>
      <dsp:txXfrm>
        <a:off x="1251801" y="1641169"/>
        <a:ext cx="2339207" cy="1403524"/>
      </dsp:txXfrm>
    </dsp:sp>
    <dsp:sp modelId="{36CC3FE1-96AC-4378-851E-F90119DB214F}">
      <dsp:nvSpPr>
        <dsp:cNvPr id="0" name=""/>
        <dsp:cNvSpPr/>
      </dsp:nvSpPr>
      <dsp:spPr>
        <a:xfrm>
          <a:off x="3824929" y="1641169"/>
          <a:ext cx="2339207" cy="1403524"/>
        </a:xfrm>
        <a:prstGeom prst="rect">
          <a:avLst/>
        </a:prstGeom>
        <a:solidFill>
          <a:schemeClr val="accent2">
            <a:hueOff val="-737208"/>
            <a:satOff val="23735"/>
            <a:lumOff val="1722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a:t>MVP Setup Data Loss Protection</a:t>
          </a:r>
        </a:p>
      </dsp:txBody>
      <dsp:txXfrm>
        <a:off x="3824929" y="1641169"/>
        <a:ext cx="2339207" cy="1403524"/>
      </dsp:txXfrm>
    </dsp:sp>
    <dsp:sp modelId="{118FECFD-A792-4AD1-A2E2-5A1081BA74C5}">
      <dsp:nvSpPr>
        <dsp:cNvPr id="0" name=""/>
        <dsp:cNvSpPr/>
      </dsp:nvSpPr>
      <dsp:spPr>
        <a:xfrm>
          <a:off x="1251801" y="3278614"/>
          <a:ext cx="2339207" cy="1403524"/>
        </a:xfrm>
        <a:prstGeom prst="rect">
          <a:avLst/>
        </a:prstGeom>
        <a:solidFill>
          <a:schemeClr val="accent2">
            <a:hueOff val="-982944"/>
            <a:satOff val="31647"/>
            <a:lumOff val="2296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a:t>Setup Compliance Manager</a:t>
          </a:r>
        </a:p>
      </dsp:txBody>
      <dsp:txXfrm>
        <a:off x="1251801" y="3278614"/>
        <a:ext cx="2339207" cy="1403524"/>
      </dsp:txXfrm>
    </dsp:sp>
    <dsp:sp modelId="{A3EC129D-4632-4059-9753-167399D71EF7}">
      <dsp:nvSpPr>
        <dsp:cNvPr id="0" name=""/>
        <dsp:cNvSpPr/>
      </dsp:nvSpPr>
      <dsp:spPr>
        <a:xfrm>
          <a:off x="3824929" y="3278614"/>
          <a:ext cx="2339207" cy="1403524"/>
        </a:xfrm>
        <a:prstGeom prst="rect">
          <a:avLst/>
        </a:prstGeom>
        <a:solidFill>
          <a:schemeClr val="accent2">
            <a:hueOff val="-1228680"/>
            <a:satOff val="39559"/>
            <a:lumOff val="2871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a:t>Tuned Classifiers and re-scan</a:t>
          </a:r>
        </a:p>
      </dsp:txBody>
      <dsp:txXfrm>
        <a:off x="3824929" y="3278614"/>
        <a:ext cx="2339207" cy="1403524"/>
      </dsp:txXfrm>
    </dsp:sp>
    <dsp:sp modelId="{961BF1F4-872E-41B0-9AE7-55B3B6417E33}">
      <dsp:nvSpPr>
        <dsp:cNvPr id="0" name=""/>
        <dsp:cNvSpPr/>
      </dsp:nvSpPr>
      <dsp:spPr>
        <a:xfrm>
          <a:off x="1251801" y="4916059"/>
          <a:ext cx="2339207" cy="1403524"/>
        </a:xfrm>
        <a:prstGeom prst="rect">
          <a:avLst/>
        </a:prstGeom>
        <a:solidFill>
          <a:schemeClr val="accent2">
            <a:hueOff val="-1474415"/>
            <a:satOff val="47470"/>
            <a:lumOff val="3445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AU" sz="1900" kern="1200"/>
            <a:t>Enable “pre-canned” reports to solve common business problems</a:t>
          </a:r>
        </a:p>
      </dsp:txBody>
      <dsp:txXfrm>
        <a:off x="1251801" y="4916059"/>
        <a:ext cx="2339207" cy="1403524"/>
      </dsp:txXfrm>
    </dsp:sp>
    <dsp:sp modelId="{FC04D749-8A35-4256-AD65-485E05D55251}">
      <dsp:nvSpPr>
        <dsp:cNvPr id="0" name=""/>
        <dsp:cNvSpPr/>
      </dsp:nvSpPr>
      <dsp:spPr>
        <a:xfrm>
          <a:off x="3824929" y="4916059"/>
          <a:ext cx="2339207" cy="1403524"/>
        </a:xfrm>
        <a:prstGeom prst="rect">
          <a:avLst/>
        </a:prstGeom>
        <a:solidFill>
          <a:schemeClr val="accent2">
            <a:hueOff val="-1720151"/>
            <a:satOff val="55382"/>
            <a:lumOff val="4019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AU" sz="1900" kern="1200"/>
            <a:t>Establish Data Stewards</a:t>
          </a:r>
        </a:p>
        <a:p>
          <a:pPr marL="114300" lvl="1" indent="-114300" algn="l" defTabSz="666750">
            <a:lnSpc>
              <a:spcPct val="90000"/>
            </a:lnSpc>
            <a:spcBef>
              <a:spcPct val="0"/>
            </a:spcBef>
            <a:spcAft>
              <a:spcPct val="15000"/>
            </a:spcAft>
            <a:buChar char="•"/>
          </a:pPr>
          <a:r>
            <a:rPr lang="en-AU" sz="1500" kern="1200"/>
            <a:t>Sensitive Info Types</a:t>
          </a:r>
        </a:p>
        <a:p>
          <a:pPr marL="114300" lvl="1" indent="-114300" algn="l" defTabSz="666750">
            <a:lnSpc>
              <a:spcPct val="90000"/>
            </a:lnSpc>
            <a:spcBef>
              <a:spcPct val="0"/>
            </a:spcBef>
            <a:spcAft>
              <a:spcPct val="15000"/>
            </a:spcAft>
            <a:buChar char="•"/>
          </a:pPr>
          <a:r>
            <a:rPr lang="en-AU" sz="1500" kern="1200"/>
            <a:t>Labels  </a:t>
          </a:r>
        </a:p>
      </dsp:txBody>
      <dsp:txXfrm>
        <a:off x="3824929" y="4916059"/>
        <a:ext cx="2339207" cy="14035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A2E584-E2D1-4352-B422-7A5CED07DB6D}">
      <dsp:nvSpPr>
        <dsp:cNvPr id="0" name=""/>
        <dsp:cNvSpPr/>
      </dsp:nvSpPr>
      <dsp:spPr>
        <a:xfrm>
          <a:off x="0" y="3748474"/>
          <a:ext cx="9222942" cy="1077210"/>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AU" sz="2800" kern="1200"/>
            <a:t>Product</a:t>
          </a:r>
        </a:p>
      </dsp:txBody>
      <dsp:txXfrm>
        <a:off x="0" y="3748474"/>
        <a:ext cx="2766882" cy="1077210"/>
      </dsp:txXfrm>
    </dsp:sp>
    <dsp:sp modelId="{E9E58900-922B-4255-BD12-7CF218326441}">
      <dsp:nvSpPr>
        <dsp:cNvPr id="0" name=""/>
        <dsp:cNvSpPr/>
      </dsp:nvSpPr>
      <dsp:spPr>
        <a:xfrm>
          <a:off x="0" y="2491729"/>
          <a:ext cx="9222942" cy="1077210"/>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AU" sz="2800" kern="1200"/>
            <a:t>Artefacts</a:t>
          </a:r>
        </a:p>
      </dsp:txBody>
      <dsp:txXfrm>
        <a:off x="0" y="2491729"/>
        <a:ext cx="2766882" cy="1077210"/>
      </dsp:txXfrm>
    </dsp:sp>
    <dsp:sp modelId="{341A31B6-BE7A-4403-957E-0A23A35DF05D}">
      <dsp:nvSpPr>
        <dsp:cNvPr id="0" name=""/>
        <dsp:cNvSpPr/>
      </dsp:nvSpPr>
      <dsp:spPr>
        <a:xfrm>
          <a:off x="0" y="1234983"/>
          <a:ext cx="9222942" cy="1077210"/>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AU" sz="2800" kern="1200"/>
            <a:t>Sources</a:t>
          </a:r>
        </a:p>
      </dsp:txBody>
      <dsp:txXfrm>
        <a:off x="0" y="1234983"/>
        <a:ext cx="2766882" cy="1077210"/>
      </dsp:txXfrm>
    </dsp:sp>
    <dsp:sp modelId="{EA39C631-3FEE-4B91-8B59-51B00E46271F}">
      <dsp:nvSpPr>
        <dsp:cNvPr id="0" name=""/>
        <dsp:cNvSpPr/>
      </dsp:nvSpPr>
      <dsp:spPr>
        <a:xfrm>
          <a:off x="0" y="0"/>
          <a:ext cx="9222942" cy="1077210"/>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AU" sz="2800" kern="1200"/>
            <a:t>Initiative</a:t>
          </a:r>
        </a:p>
      </dsp:txBody>
      <dsp:txXfrm>
        <a:off x="0" y="0"/>
        <a:ext cx="2766882" cy="1077210"/>
      </dsp:txXfrm>
    </dsp:sp>
    <dsp:sp modelId="{8A51E5CD-7D9D-4B89-9071-945FA10C6306}">
      <dsp:nvSpPr>
        <dsp:cNvPr id="0" name=""/>
        <dsp:cNvSpPr/>
      </dsp:nvSpPr>
      <dsp:spPr>
        <a:xfrm>
          <a:off x="5229426" y="93480"/>
          <a:ext cx="1346513" cy="897675"/>
        </a:xfrm>
        <a:prstGeom prst="roundRect">
          <a:avLst>
            <a:gd name="adj" fmla="val 10000"/>
          </a:avLst>
        </a:prstGeom>
        <a:solidFill>
          <a:srgbClr val="0070C0"/>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a:t>Data Governance</a:t>
          </a:r>
        </a:p>
      </dsp:txBody>
      <dsp:txXfrm>
        <a:off x="5255718" y="119772"/>
        <a:ext cx="1293929" cy="845091"/>
      </dsp:txXfrm>
    </dsp:sp>
    <dsp:sp modelId="{EF4944EC-4B48-4B87-AE0E-7AED0C1995C1}">
      <dsp:nvSpPr>
        <dsp:cNvPr id="0" name=""/>
        <dsp:cNvSpPr/>
      </dsp:nvSpPr>
      <dsp:spPr>
        <a:xfrm>
          <a:off x="3805878" y="991156"/>
          <a:ext cx="2096804" cy="359070"/>
        </a:xfrm>
        <a:custGeom>
          <a:avLst/>
          <a:gdLst/>
          <a:ahLst/>
          <a:cxnLst/>
          <a:rect l="0" t="0" r="0" b="0"/>
          <a:pathLst>
            <a:path>
              <a:moveTo>
                <a:pt x="2096804" y="0"/>
              </a:moveTo>
              <a:lnTo>
                <a:pt x="2096804" y="179535"/>
              </a:lnTo>
              <a:lnTo>
                <a:pt x="0" y="179535"/>
              </a:lnTo>
              <a:lnTo>
                <a:pt x="0" y="35907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39670E-2A64-4127-ABDE-BF36324E171F}">
      <dsp:nvSpPr>
        <dsp:cNvPr id="0" name=""/>
        <dsp:cNvSpPr/>
      </dsp:nvSpPr>
      <dsp:spPr>
        <a:xfrm>
          <a:off x="3132621" y="1350226"/>
          <a:ext cx="1346513" cy="897675"/>
        </a:xfrm>
        <a:prstGeom prst="roundRect">
          <a:avLst>
            <a:gd name="adj" fmla="val 10000"/>
          </a:avLst>
        </a:prstGeom>
        <a:solidFill>
          <a:srgbClr val="0070C0"/>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a:t>Microsoft 365</a:t>
          </a:r>
        </a:p>
      </dsp:txBody>
      <dsp:txXfrm>
        <a:off x="3158913" y="1376518"/>
        <a:ext cx="1293929" cy="845091"/>
      </dsp:txXfrm>
    </dsp:sp>
    <dsp:sp modelId="{9A591AA0-E6E2-41B5-8E61-C4C34161D242}">
      <dsp:nvSpPr>
        <dsp:cNvPr id="0" name=""/>
        <dsp:cNvSpPr/>
      </dsp:nvSpPr>
      <dsp:spPr>
        <a:xfrm>
          <a:off x="3760158" y="2247902"/>
          <a:ext cx="91440" cy="359070"/>
        </a:xfrm>
        <a:custGeom>
          <a:avLst/>
          <a:gdLst/>
          <a:ahLst/>
          <a:cxnLst/>
          <a:rect l="0" t="0" r="0" b="0"/>
          <a:pathLst>
            <a:path>
              <a:moveTo>
                <a:pt x="45720" y="0"/>
              </a:moveTo>
              <a:lnTo>
                <a:pt x="45720" y="359070"/>
              </a:lnTo>
            </a:path>
          </a:pathLst>
        </a:custGeom>
        <a:noFill/>
        <a:ln w="1079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A3A015E-7666-463B-A742-411DB9507931}">
      <dsp:nvSpPr>
        <dsp:cNvPr id="0" name=""/>
        <dsp:cNvSpPr/>
      </dsp:nvSpPr>
      <dsp:spPr>
        <a:xfrm>
          <a:off x="3132621" y="2606972"/>
          <a:ext cx="1346513" cy="897675"/>
        </a:xfrm>
        <a:prstGeom prst="roundRect">
          <a:avLst>
            <a:gd name="adj" fmla="val 10000"/>
          </a:avLst>
        </a:prstGeom>
        <a:solidFill>
          <a:srgbClr val="0070C0"/>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a:t>Email, Documents, SharePoint etc</a:t>
          </a:r>
        </a:p>
      </dsp:txBody>
      <dsp:txXfrm>
        <a:off x="3158913" y="2633264"/>
        <a:ext cx="1293929" cy="845091"/>
      </dsp:txXfrm>
    </dsp:sp>
    <dsp:sp modelId="{D88EC3B3-16D9-47BD-8BE5-DB0C23012003}">
      <dsp:nvSpPr>
        <dsp:cNvPr id="0" name=""/>
        <dsp:cNvSpPr/>
      </dsp:nvSpPr>
      <dsp:spPr>
        <a:xfrm>
          <a:off x="3760158" y="3504648"/>
          <a:ext cx="91440" cy="359070"/>
        </a:xfrm>
        <a:custGeom>
          <a:avLst/>
          <a:gdLst/>
          <a:ahLst/>
          <a:cxnLst/>
          <a:rect l="0" t="0" r="0" b="0"/>
          <a:pathLst>
            <a:path>
              <a:moveTo>
                <a:pt x="45720" y="0"/>
              </a:moveTo>
              <a:lnTo>
                <a:pt x="45720" y="359070"/>
              </a:lnTo>
            </a:path>
          </a:pathLst>
        </a:custGeom>
        <a:noFill/>
        <a:ln w="1079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36066F-9997-4027-9108-A691475EFE7F}">
      <dsp:nvSpPr>
        <dsp:cNvPr id="0" name=""/>
        <dsp:cNvSpPr/>
      </dsp:nvSpPr>
      <dsp:spPr>
        <a:xfrm>
          <a:off x="2959453" y="3863718"/>
          <a:ext cx="1692850" cy="897675"/>
        </a:xfrm>
        <a:prstGeom prst="roundRect">
          <a:avLst>
            <a:gd name="adj" fmla="val 10000"/>
          </a:avLst>
        </a:prstGeom>
        <a:solidFill>
          <a:schemeClr val="bg1">
            <a:lumMod val="9500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endParaRPr lang="en-AU" sz="1300" kern="1200"/>
        </a:p>
      </dsp:txBody>
      <dsp:txXfrm>
        <a:off x="2985745" y="3890010"/>
        <a:ext cx="1640266" cy="845091"/>
      </dsp:txXfrm>
    </dsp:sp>
    <dsp:sp modelId="{7138CEC1-232F-46CC-B9F1-743B0AC05F3E}">
      <dsp:nvSpPr>
        <dsp:cNvPr id="0" name=""/>
        <dsp:cNvSpPr/>
      </dsp:nvSpPr>
      <dsp:spPr>
        <a:xfrm>
          <a:off x="5856962" y="991156"/>
          <a:ext cx="91440" cy="359070"/>
        </a:xfrm>
        <a:custGeom>
          <a:avLst/>
          <a:gdLst/>
          <a:ahLst/>
          <a:cxnLst/>
          <a:rect l="0" t="0" r="0" b="0"/>
          <a:pathLst>
            <a:path>
              <a:moveTo>
                <a:pt x="45720" y="0"/>
              </a:moveTo>
              <a:lnTo>
                <a:pt x="45720" y="179535"/>
              </a:lnTo>
              <a:lnTo>
                <a:pt x="55361" y="179535"/>
              </a:lnTo>
              <a:lnTo>
                <a:pt x="55361" y="35907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7EF504-34FA-426A-82B3-831B6569F738}">
      <dsp:nvSpPr>
        <dsp:cNvPr id="0" name=""/>
        <dsp:cNvSpPr/>
      </dsp:nvSpPr>
      <dsp:spPr>
        <a:xfrm>
          <a:off x="5239067" y="1350226"/>
          <a:ext cx="1346513" cy="897675"/>
        </a:xfrm>
        <a:prstGeom prst="roundRect">
          <a:avLst>
            <a:gd name="adj" fmla="val 10000"/>
          </a:avLst>
        </a:prstGeom>
        <a:solidFill>
          <a:srgbClr val="0070C0"/>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a:t>Microsoft Azure, On Premise &amp; Other Cloud</a:t>
          </a:r>
        </a:p>
      </dsp:txBody>
      <dsp:txXfrm>
        <a:off x="5265359" y="1376518"/>
        <a:ext cx="1293929" cy="845091"/>
      </dsp:txXfrm>
    </dsp:sp>
    <dsp:sp modelId="{62A3F175-7BE3-4299-B128-591AF98196EC}">
      <dsp:nvSpPr>
        <dsp:cNvPr id="0" name=""/>
        <dsp:cNvSpPr/>
      </dsp:nvSpPr>
      <dsp:spPr>
        <a:xfrm>
          <a:off x="5856962" y="2247902"/>
          <a:ext cx="91440" cy="359070"/>
        </a:xfrm>
        <a:custGeom>
          <a:avLst/>
          <a:gdLst/>
          <a:ahLst/>
          <a:cxnLst/>
          <a:rect l="0" t="0" r="0" b="0"/>
          <a:pathLst>
            <a:path>
              <a:moveTo>
                <a:pt x="55361" y="0"/>
              </a:moveTo>
              <a:lnTo>
                <a:pt x="55361" y="179535"/>
              </a:lnTo>
              <a:lnTo>
                <a:pt x="45720" y="179535"/>
              </a:lnTo>
              <a:lnTo>
                <a:pt x="45720" y="359070"/>
              </a:lnTo>
            </a:path>
          </a:pathLst>
        </a:custGeom>
        <a:noFill/>
        <a:ln w="1079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7C4BCA-2C30-4A63-95BF-6D4942F88CF2}">
      <dsp:nvSpPr>
        <dsp:cNvPr id="0" name=""/>
        <dsp:cNvSpPr/>
      </dsp:nvSpPr>
      <dsp:spPr>
        <a:xfrm>
          <a:off x="5229426" y="2606972"/>
          <a:ext cx="1346513" cy="897675"/>
        </a:xfrm>
        <a:prstGeom prst="roundRect">
          <a:avLst>
            <a:gd name="adj" fmla="val 10000"/>
          </a:avLst>
        </a:prstGeom>
        <a:solidFill>
          <a:srgbClr val="0070C0"/>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a:t>Databases, OLTP Systems, Files</a:t>
          </a:r>
        </a:p>
      </dsp:txBody>
      <dsp:txXfrm>
        <a:off x="5255718" y="2633264"/>
        <a:ext cx="1293929" cy="845091"/>
      </dsp:txXfrm>
    </dsp:sp>
    <dsp:sp modelId="{D9C596CB-1D3A-4D94-A356-2B15113489F0}">
      <dsp:nvSpPr>
        <dsp:cNvPr id="0" name=""/>
        <dsp:cNvSpPr/>
      </dsp:nvSpPr>
      <dsp:spPr>
        <a:xfrm>
          <a:off x="5856962" y="3504648"/>
          <a:ext cx="91440" cy="359070"/>
        </a:xfrm>
        <a:custGeom>
          <a:avLst/>
          <a:gdLst/>
          <a:ahLst/>
          <a:cxnLst/>
          <a:rect l="0" t="0" r="0" b="0"/>
          <a:pathLst>
            <a:path>
              <a:moveTo>
                <a:pt x="45720" y="0"/>
              </a:moveTo>
              <a:lnTo>
                <a:pt x="45720" y="359070"/>
              </a:lnTo>
            </a:path>
          </a:pathLst>
        </a:custGeom>
        <a:noFill/>
        <a:ln w="1079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44E684-F5BF-4689-9FF8-47ABB2C31266}">
      <dsp:nvSpPr>
        <dsp:cNvPr id="0" name=""/>
        <dsp:cNvSpPr/>
      </dsp:nvSpPr>
      <dsp:spPr>
        <a:xfrm>
          <a:off x="5056257" y="3863718"/>
          <a:ext cx="1692850" cy="897675"/>
        </a:xfrm>
        <a:prstGeom prst="roundRect">
          <a:avLst>
            <a:gd name="adj" fmla="val 10000"/>
          </a:avLst>
        </a:prstGeom>
        <a:solidFill>
          <a:schemeClr val="bg1">
            <a:lumMod val="9500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endParaRPr lang="en-AU" sz="1300" kern="1200"/>
        </a:p>
      </dsp:txBody>
      <dsp:txXfrm>
        <a:off x="5082549" y="3890010"/>
        <a:ext cx="1640266" cy="845091"/>
      </dsp:txXfrm>
    </dsp:sp>
    <dsp:sp modelId="{5C15FDD9-6DDF-420A-8FCA-9F36AB6273B4}">
      <dsp:nvSpPr>
        <dsp:cNvPr id="0" name=""/>
        <dsp:cNvSpPr/>
      </dsp:nvSpPr>
      <dsp:spPr>
        <a:xfrm>
          <a:off x="5902682" y="991156"/>
          <a:ext cx="2096804" cy="359070"/>
        </a:xfrm>
        <a:custGeom>
          <a:avLst/>
          <a:gdLst/>
          <a:ahLst/>
          <a:cxnLst/>
          <a:rect l="0" t="0" r="0" b="0"/>
          <a:pathLst>
            <a:path>
              <a:moveTo>
                <a:pt x="0" y="0"/>
              </a:moveTo>
              <a:lnTo>
                <a:pt x="0" y="179535"/>
              </a:lnTo>
              <a:lnTo>
                <a:pt x="2096804" y="179535"/>
              </a:lnTo>
              <a:lnTo>
                <a:pt x="2096804" y="359070"/>
              </a:lnTo>
            </a:path>
          </a:pathLst>
        </a:cu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11DD47-AAFF-41C5-AC6B-5C92B6FF60BA}">
      <dsp:nvSpPr>
        <dsp:cNvPr id="0" name=""/>
        <dsp:cNvSpPr/>
      </dsp:nvSpPr>
      <dsp:spPr>
        <a:xfrm>
          <a:off x="7326230" y="1350226"/>
          <a:ext cx="1346513" cy="897675"/>
        </a:xfrm>
        <a:prstGeom prst="roundRect">
          <a:avLst>
            <a:gd name="adj" fmla="val 10000"/>
          </a:avLst>
        </a:prstGeom>
        <a:solidFill>
          <a:srgbClr val="0070C0"/>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a:t>Microsoft Power Platform</a:t>
          </a:r>
        </a:p>
      </dsp:txBody>
      <dsp:txXfrm>
        <a:off x="7352522" y="1376518"/>
        <a:ext cx="1293929" cy="845091"/>
      </dsp:txXfrm>
    </dsp:sp>
    <dsp:sp modelId="{290F16E0-93AE-4B6E-844B-782FEB91BAB1}">
      <dsp:nvSpPr>
        <dsp:cNvPr id="0" name=""/>
        <dsp:cNvSpPr/>
      </dsp:nvSpPr>
      <dsp:spPr>
        <a:xfrm>
          <a:off x="7953767" y="2247902"/>
          <a:ext cx="91440" cy="359070"/>
        </a:xfrm>
        <a:custGeom>
          <a:avLst/>
          <a:gdLst/>
          <a:ahLst/>
          <a:cxnLst/>
          <a:rect l="0" t="0" r="0" b="0"/>
          <a:pathLst>
            <a:path>
              <a:moveTo>
                <a:pt x="45720" y="0"/>
              </a:moveTo>
              <a:lnTo>
                <a:pt x="45720" y="359070"/>
              </a:lnTo>
            </a:path>
          </a:pathLst>
        </a:custGeom>
        <a:noFill/>
        <a:ln w="1079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D5BCDB-7599-44F3-942A-92ADAEAC823D}">
      <dsp:nvSpPr>
        <dsp:cNvPr id="0" name=""/>
        <dsp:cNvSpPr/>
      </dsp:nvSpPr>
      <dsp:spPr>
        <a:xfrm>
          <a:off x="7326230" y="2606972"/>
          <a:ext cx="1346513" cy="897675"/>
        </a:xfrm>
        <a:prstGeom prst="roundRect">
          <a:avLst>
            <a:gd name="adj" fmla="val 10000"/>
          </a:avLst>
        </a:prstGeom>
        <a:solidFill>
          <a:srgbClr val="0070C0"/>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AU" sz="1300" kern="1200"/>
            <a:t>Reports, Dashboards, Workspaces</a:t>
          </a:r>
        </a:p>
      </dsp:txBody>
      <dsp:txXfrm>
        <a:off x="7352522" y="2633264"/>
        <a:ext cx="1293929" cy="845091"/>
      </dsp:txXfrm>
    </dsp:sp>
    <dsp:sp modelId="{4D07B8FB-98BC-4265-9C65-44274E347EB7}">
      <dsp:nvSpPr>
        <dsp:cNvPr id="0" name=""/>
        <dsp:cNvSpPr/>
      </dsp:nvSpPr>
      <dsp:spPr>
        <a:xfrm>
          <a:off x="7953767" y="3504648"/>
          <a:ext cx="91440" cy="359070"/>
        </a:xfrm>
        <a:custGeom>
          <a:avLst/>
          <a:gdLst/>
          <a:ahLst/>
          <a:cxnLst/>
          <a:rect l="0" t="0" r="0" b="0"/>
          <a:pathLst>
            <a:path>
              <a:moveTo>
                <a:pt x="45720" y="0"/>
              </a:moveTo>
              <a:lnTo>
                <a:pt x="45720" y="359070"/>
              </a:lnTo>
            </a:path>
          </a:pathLst>
        </a:custGeom>
        <a:noFill/>
        <a:ln w="10795" cap="flat" cmpd="sng" algn="ctr">
          <a:solidFill>
            <a:schemeClr val="dk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0F8722-A67D-471D-B165-13C93F583269}">
      <dsp:nvSpPr>
        <dsp:cNvPr id="0" name=""/>
        <dsp:cNvSpPr/>
      </dsp:nvSpPr>
      <dsp:spPr>
        <a:xfrm>
          <a:off x="7153062" y="3863718"/>
          <a:ext cx="1692850" cy="897675"/>
        </a:xfrm>
        <a:prstGeom prst="roundRect">
          <a:avLst>
            <a:gd name="adj" fmla="val 10000"/>
          </a:avLst>
        </a:prstGeom>
        <a:solidFill>
          <a:schemeClr val="bg1">
            <a:lumMod val="9500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endParaRPr lang="en-AU" sz="1300" kern="1200"/>
        </a:p>
      </dsp:txBody>
      <dsp:txXfrm>
        <a:off x="7179354" y="3890010"/>
        <a:ext cx="1640266" cy="84509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FD1BAA-96E5-4FE9-ABB7-0177B0E2EE85}">
      <dsp:nvSpPr>
        <dsp:cNvPr id="0" name=""/>
        <dsp:cNvSpPr/>
      </dsp:nvSpPr>
      <dsp:spPr>
        <a:xfrm>
          <a:off x="1251801" y="3724"/>
          <a:ext cx="2339207" cy="1403524"/>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baseline="0"/>
            <a:t>Tenant Settings Review</a:t>
          </a:r>
          <a:endParaRPr lang="en-AU" sz="2000" kern="1200"/>
        </a:p>
      </dsp:txBody>
      <dsp:txXfrm>
        <a:off x="1251801" y="3724"/>
        <a:ext cx="2339207" cy="1403524"/>
      </dsp:txXfrm>
    </dsp:sp>
    <dsp:sp modelId="{0B7A82C9-D590-49C4-8A5F-9E5352B154FF}">
      <dsp:nvSpPr>
        <dsp:cNvPr id="0" name=""/>
        <dsp:cNvSpPr/>
      </dsp:nvSpPr>
      <dsp:spPr>
        <a:xfrm>
          <a:off x="3824929" y="3724"/>
          <a:ext cx="2339207" cy="1403524"/>
        </a:xfrm>
        <a:prstGeom prst="rect">
          <a:avLst/>
        </a:prstGeom>
        <a:solidFill>
          <a:schemeClr val="accent2">
            <a:hueOff val="-245736"/>
            <a:satOff val="7912"/>
            <a:lumOff val="574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baseline="0"/>
            <a:t>Microsoft Information Protection Integration</a:t>
          </a:r>
          <a:endParaRPr lang="en-AU" sz="2000" kern="1200"/>
        </a:p>
      </dsp:txBody>
      <dsp:txXfrm>
        <a:off x="3824929" y="3724"/>
        <a:ext cx="2339207" cy="1403524"/>
      </dsp:txXfrm>
    </dsp:sp>
    <dsp:sp modelId="{4E7A2F05-0124-473C-8ACF-2B9E95B40D03}">
      <dsp:nvSpPr>
        <dsp:cNvPr id="0" name=""/>
        <dsp:cNvSpPr/>
      </dsp:nvSpPr>
      <dsp:spPr>
        <a:xfrm>
          <a:off x="1251801" y="1641169"/>
          <a:ext cx="2339207" cy="1403524"/>
        </a:xfrm>
        <a:prstGeom prst="rect">
          <a:avLst/>
        </a:prstGeom>
        <a:solidFill>
          <a:schemeClr val="accent2">
            <a:hueOff val="-491472"/>
            <a:satOff val="15823"/>
            <a:lumOff val="1148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baseline="0"/>
            <a:t>Cloud App Security Integration*</a:t>
          </a:r>
          <a:endParaRPr lang="en-AU" sz="2000" kern="1200"/>
        </a:p>
      </dsp:txBody>
      <dsp:txXfrm>
        <a:off x="1251801" y="1641169"/>
        <a:ext cx="2339207" cy="1403524"/>
      </dsp:txXfrm>
    </dsp:sp>
    <dsp:sp modelId="{E246BBEE-C8CE-4E70-8C9B-83F26A364095}">
      <dsp:nvSpPr>
        <dsp:cNvPr id="0" name=""/>
        <dsp:cNvSpPr/>
      </dsp:nvSpPr>
      <dsp:spPr>
        <a:xfrm>
          <a:off x="3824929" y="1641169"/>
          <a:ext cx="2339207" cy="1403524"/>
        </a:xfrm>
        <a:prstGeom prst="rect">
          <a:avLst/>
        </a:prstGeom>
        <a:solidFill>
          <a:schemeClr val="accent2">
            <a:hueOff val="-737208"/>
            <a:satOff val="23735"/>
            <a:lumOff val="1722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baseline="0"/>
            <a:t>Intune Integration*</a:t>
          </a:r>
          <a:endParaRPr lang="en-AU" sz="2000" kern="1200"/>
        </a:p>
      </dsp:txBody>
      <dsp:txXfrm>
        <a:off x="3824929" y="1641169"/>
        <a:ext cx="2339207" cy="1403524"/>
      </dsp:txXfrm>
    </dsp:sp>
    <dsp:sp modelId="{D5AC9DB6-9BE9-4869-908B-ECA7DC04C6E5}">
      <dsp:nvSpPr>
        <dsp:cNvPr id="0" name=""/>
        <dsp:cNvSpPr/>
      </dsp:nvSpPr>
      <dsp:spPr>
        <a:xfrm>
          <a:off x="1251801" y="3278614"/>
          <a:ext cx="2339207" cy="1403524"/>
        </a:xfrm>
        <a:prstGeom prst="rect">
          <a:avLst/>
        </a:prstGeom>
        <a:solidFill>
          <a:schemeClr val="accent2">
            <a:hueOff val="-982944"/>
            <a:satOff val="31647"/>
            <a:lumOff val="2296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baseline="0"/>
            <a:t>Content Certification </a:t>
          </a:r>
          <a:endParaRPr lang="en-AU" sz="2000" kern="1200"/>
        </a:p>
      </dsp:txBody>
      <dsp:txXfrm>
        <a:off x="1251801" y="3278614"/>
        <a:ext cx="2339207" cy="1403524"/>
      </dsp:txXfrm>
    </dsp:sp>
    <dsp:sp modelId="{E65BBE33-DAF7-47F3-8411-67E03122DC79}">
      <dsp:nvSpPr>
        <dsp:cNvPr id="0" name=""/>
        <dsp:cNvSpPr/>
      </dsp:nvSpPr>
      <dsp:spPr>
        <a:xfrm>
          <a:off x="3824929" y="3278614"/>
          <a:ext cx="2339207" cy="1403524"/>
        </a:xfrm>
        <a:prstGeom prst="rect">
          <a:avLst/>
        </a:prstGeom>
        <a:solidFill>
          <a:schemeClr val="accent2">
            <a:hueOff val="-1228680"/>
            <a:satOff val="39559"/>
            <a:lumOff val="2871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baseline="0"/>
            <a:t>Power BI Enhanced Telemetry</a:t>
          </a:r>
          <a:endParaRPr lang="en-AU" sz="2000" kern="1200"/>
        </a:p>
      </dsp:txBody>
      <dsp:txXfrm>
        <a:off x="3824929" y="3278614"/>
        <a:ext cx="2339207" cy="1403524"/>
      </dsp:txXfrm>
    </dsp:sp>
    <dsp:sp modelId="{197DCD47-5870-4E4F-A9A3-2773F230A420}">
      <dsp:nvSpPr>
        <dsp:cNvPr id="0" name=""/>
        <dsp:cNvSpPr/>
      </dsp:nvSpPr>
      <dsp:spPr>
        <a:xfrm>
          <a:off x="1251801" y="4916059"/>
          <a:ext cx="2339207" cy="1403524"/>
        </a:xfrm>
        <a:prstGeom prst="rect">
          <a:avLst/>
        </a:prstGeom>
        <a:solidFill>
          <a:schemeClr val="accent2">
            <a:hueOff val="-1474415"/>
            <a:satOff val="47470"/>
            <a:lumOff val="3445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AU" sz="2000" kern="1200" baseline="0"/>
            <a:t>Power BI Auditing </a:t>
          </a:r>
          <a:endParaRPr lang="en-AU" sz="2000" kern="1200"/>
        </a:p>
      </dsp:txBody>
      <dsp:txXfrm>
        <a:off x="1251801" y="4916059"/>
        <a:ext cx="2339207" cy="1403524"/>
      </dsp:txXfrm>
    </dsp:sp>
    <dsp:sp modelId="{CCF5EF3F-7448-4CE9-88C0-A4F237EA2785}">
      <dsp:nvSpPr>
        <dsp:cNvPr id="0" name=""/>
        <dsp:cNvSpPr/>
      </dsp:nvSpPr>
      <dsp:spPr>
        <a:xfrm>
          <a:off x="3824929" y="4916059"/>
          <a:ext cx="2339207" cy="1403524"/>
        </a:xfrm>
        <a:prstGeom prst="rect">
          <a:avLst/>
        </a:prstGeom>
        <a:solidFill>
          <a:schemeClr val="accent2">
            <a:hueOff val="-1720151"/>
            <a:satOff val="55382"/>
            <a:lumOff val="4019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AU" sz="2000" kern="1200" baseline="0"/>
            <a:t>Automation </a:t>
          </a:r>
          <a:endParaRPr lang="en-AU" sz="2000" kern="1200"/>
        </a:p>
        <a:p>
          <a:pPr marL="171450" lvl="1" indent="-171450" algn="l" defTabSz="711200">
            <a:lnSpc>
              <a:spcPct val="90000"/>
            </a:lnSpc>
            <a:spcBef>
              <a:spcPct val="0"/>
            </a:spcBef>
            <a:spcAft>
              <a:spcPct val="15000"/>
            </a:spcAft>
            <a:buChar char="•"/>
          </a:pPr>
          <a:r>
            <a:rPr lang="en-AU" sz="1600" kern="1200" baseline="0"/>
            <a:t>Workspace creation </a:t>
          </a:r>
          <a:endParaRPr lang="en-AU" sz="1600" kern="1200"/>
        </a:p>
        <a:p>
          <a:pPr marL="171450" lvl="1" indent="-171450" algn="l" defTabSz="711200">
            <a:lnSpc>
              <a:spcPct val="90000"/>
            </a:lnSpc>
            <a:spcBef>
              <a:spcPct val="0"/>
            </a:spcBef>
            <a:spcAft>
              <a:spcPct val="15000"/>
            </a:spcAft>
            <a:buChar char="•"/>
          </a:pPr>
          <a:r>
            <a:rPr lang="en-AU" sz="1600" kern="1200" baseline="0"/>
            <a:t>Breach of policy alerts</a:t>
          </a:r>
          <a:endParaRPr lang="en-AU" sz="1600" kern="1200"/>
        </a:p>
      </dsp:txBody>
      <dsp:txXfrm>
        <a:off x="3824929" y="4916059"/>
        <a:ext cx="2339207" cy="14035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FD1BAA-96E5-4FE9-ABB7-0177B0E2EE85}">
      <dsp:nvSpPr>
        <dsp:cNvPr id="0" name=""/>
        <dsp:cNvSpPr/>
      </dsp:nvSpPr>
      <dsp:spPr>
        <a:xfrm>
          <a:off x="388721" y="465"/>
          <a:ext cx="3161188" cy="1896713"/>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Purview MVP Implementation </a:t>
          </a:r>
        </a:p>
      </dsp:txBody>
      <dsp:txXfrm>
        <a:off x="388721" y="465"/>
        <a:ext cx="3161188" cy="1896713"/>
      </dsp:txXfrm>
    </dsp:sp>
    <dsp:sp modelId="{0B7A82C9-D590-49C4-8A5F-9E5352B154FF}">
      <dsp:nvSpPr>
        <dsp:cNvPr id="0" name=""/>
        <dsp:cNvSpPr/>
      </dsp:nvSpPr>
      <dsp:spPr>
        <a:xfrm>
          <a:off x="3866028" y="465"/>
          <a:ext cx="3161188" cy="1896713"/>
        </a:xfrm>
        <a:prstGeom prst="rect">
          <a:avLst/>
        </a:prstGeom>
        <a:solidFill>
          <a:schemeClr val="accent2">
            <a:hueOff val="-344030"/>
            <a:satOff val="11076"/>
            <a:lumOff val="803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baseline="0"/>
            <a:t>Set up automated source system scans</a:t>
          </a:r>
          <a:endParaRPr lang="en-AU" sz="2700" kern="1200"/>
        </a:p>
      </dsp:txBody>
      <dsp:txXfrm>
        <a:off x="3866028" y="465"/>
        <a:ext cx="3161188" cy="1896713"/>
      </dsp:txXfrm>
    </dsp:sp>
    <dsp:sp modelId="{37138206-FD8F-445A-BDFF-A98EA9181C72}">
      <dsp:nvSpPr>
        <dsp:cNvPr id="0" name=""/>
        <dsp:cNvSpPr/>
      </dsp:nvSpPr>
      <dsp:spPr>
        <a:xfrm>
          <a:off x="388721" y="2213297"/>
          <a:ext cx="3161188" cy="1896713"/>
        </a:xfrm>
        <a:prstGeom prst="rect">
          <a:avLst/>
        </a:prstGeom>
        <a:solidFill>
          <a:schemeClr val="accent2">
            <a:hueOff val="-688061"/>
            <a:satOff val="22153"/>
            <a:lumOff val="1607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Set up of region-specific classification rules </a:t>
          </a:r>
        </a:p>
      </dsp:txBody>
      <dsp:txXfrm>
        <a:off x="388721" y="2213297"/>
        <a:ext cx="3161188" cy="1896713"/>
      </dsp:txXfrm>
    </dsp:sp>
    <dsp:sp modelId="{1730CC73-32BD-4E60-A113-A2A7141502E9}">
      <dsp:nvSpPr>
        <dsp:cNvPr id="0" name=""/>
        <dsp:cNvSpPr/>
      </dsp:nvSpPr>
      <dsp:spPr>
        <a:xfrm>
          <a:off x="3866028" y="2213297"/>
          <a:ext cx="3161188" cy="1896713"/>
        </a:xfrm>
        <a:prstGeom prst="rect">
          <a:avLst/>
        </a:prstGeom>
        <a:solidFill>
          <a:schemeClr val="accent2">
            <a:hueOff val="-1032091"/>
            <a:satOff val="33229"/>
            <a:lumOff val="2411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Power BI Integration</a:t>
          </a:r>
        </a:p>
      </dsp:txBody>
      <dsp:txXfrm>
        <a:off x="3866028" y="2213297"/>
        <a:ext cx="3161188" cy="1896713"/>
      </dsp:txXfrm>
    </dsp:sp>
    <dsp:sp modelId="{39FDFEB2-32B8-4520-ADC5-632E578D723B}">
      <dsp:nvSpPr>
        <dsp:cNvPr id="0" name=""/>
        <dsp:cNvSpPr/>
      </dsp:nvSpPr>
      <dsp:spPr>
        <a:xfrm>
          <a:off x="388721" y="4426129"/>
          <a:ext cx="3161188" cy="1896713"/>
        </a:xfrm>
        <a:prstGeom prst="rect">
          <a:avLst/>
        </a:prstGeom>
        <a:solidFill>
          <a:schemeClr val="accent2">
            <a:hueOff val="-1376121"/>
            <a:satOff val="44306"/>
            <a:lumOff val="3215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Microsoft Information protection integration </a:t>
          </a:r>
        </a:p>
      </dsp:txBody>
      <dsp:txXfrm>
        <a:off x="388721" y="4426129"/>
        <a:ext cx="3161188" cy="1896713"/>
      </dsp:txXfrm>
    </dsp:sp>
    <dsp:sp modelId="{810E2769-DC23-4087-8A89-B0054A213FAB}">
      <dsp:nvSpPr>
        <dsp:cNvPr id="0" name=""/>
        <dsp:cNvSpPr/>
      </dsp:nvSpPr>
      <dsp:spPr>
        <a:xfrm>
          <a:off x="3866028" y="4426129"/>
          <a:ext cx="3161188" cy="1896713"/>
        </a:xfrm>
        <a:prstGeom prst="rect">
          <a:avLst/>
        </a:prstGeom>
        <a:solidFill>
          <a:schemeClr val="accent2">
            <a:hueOff val="-1720151"/>
            <a:satOff val="55382"/>
            <a:lumOff val="4019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Initial Scan Analysis &amp; Findings </a:t>
          </a:r>
        </a:p>
      </dsp:txBody>
      <dsp:txXfrm>
        <a:off x="3866028" y="4426129"/>
        <a:ext cx="3161188" cy="18967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FD1BAA-96E5-4FE9-ABB7-0177B0E2EE85}">
      <dsp:nvSpPr>
        <dsp:cNvPr id="0" name=""/>
        <dsp:cNvSpPr/>
      </dsp:nvSpPr>
      <dsp:spPr>
        <a:xfrm>
          <a:off x="388721" y="465"/>
          <a:ext cx="3161188" cy="1896713"/>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MVP Set Up – Sensitivity Labels</a:t>
          </a:r>
        </a:p>
      </dsp:txBody>
      <dsp:txXfrm>
        <a:off x="388721" y="465"/>
        <a:ext cx="3161188" cy="1896713"/>
      </dsp:txXfrm>
    </dsp:sp>
    <dsp:sp modelId="{0B7A82C9-D590-49C4-8A5F-9E5352B154FF}">
      <dsp:nvSpPr>
        <dsp:cNvPr id="0" name=""/>
        <dsp:cNvSpPr/>
      </dsp:nvSpPr>
      <dsp:spPr>
        <a:xfrm>
          <a:off x="3866028" y="465"/>
          <a:ext cx="3161188" cy="1896713"/>
        </a:xfrm>
        <a:prstGeom prst="rect">
          <a:avLst/>
        </a:prstGeom>
        <a:solidFill>
          <a:schemeClr val="accent2">
            <a:hueOff val="-430038"/>
            <a:satOff val="13846"/>
            <a:lumOff val="100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MVP Set Up – Data Classification</a:t>
          </a:r>
        </a:p>
      </dsp:txBody>
      <dsp:txXfrm>
        <a:off x="3866028" y="465"/>
        <a:ext cx="3161188" cy="1896713"/>
      </dsp:txXfrm>
    </dsp:sp>
    <dsp:sp modelId="{4E7A2F05-0124-473C-8ACF-2B9E95B40D03}">
      <dsp:nvSpPr>
        <dsp:cNvPr id="0" name=""/>
        <dsp:cNvSpPr/>
      </dsp:nvSpPr>
      <dsp:spPr>
        <a:xfrm>
          <a:off x="388721" y="2213297"/>
          <a:ext cx="3161188" cy="1896713"/>
        </a:xfrm>
        <a:prstGeom prst="rect">
          <a:avLst/>
        </a:prstGeom>
        <a:solidFill>
          <a:schemeClr val="accent2">
            <a:hueOff val="-860076"/>
            <a:satOff val="27691"/>
            <a:lumOff val="2009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baseline="0"/>
            <a:t>MVP Set Up - Cloud App Security *</a:t>
          </a:r>
          <a:endParaRPr lang="en-AU" sz="2700" kern="1200"/>
        </a:p>
      </dsp:txBody>
      <dsp:txXfrm>
        <a:off x="388721" y="2213297"/>
        <a:ext cx="3161188" cy="1896713"/>
      </dsp:txXfrm>
    </dsp:sp>
    <dsp:sp modelId="{8E3FCAFA-B250-49F6-A498-DAC1051FB96C}">
      <dsp:nvSpPr>
        <dsp:cNvPr id="0" name=""/>
        <dsp:cNvSpPr/>
      </dsp:nvSpPr>
      <dsp:spPr>
        <a:xfrm>
          <a:off x="3866028" y="2213297"/>
          <a:ext cx="3161188" cy="1896713"/>
        </a:xfrm>
        <a:prstGeom prst="rect">
          <a:avLst/>
        </a:prstGeom>
        <a:solidFill>
          <a:schemeClr val="accent2">
            <a:hueOff val="-1290114"/>
            <a:satOff val="41537"/>
            <a:lumOff val="3014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MVP Setup – Data Loss Protection</a:t>
          </a:r>
        </a:p>
      </dsp:txBody>
      <dsp:txXfrm>
        <a:off x="3866028" y="2213297"/>
        <a:ext cx="3161188" cy="1896713"/>
      </dsp:txXfrm>
    </dsp:sp>
    <dsp:sp modelId="{41F5C78A-D138-4767-B93E-832FAA53DA05}">
      <dsp:nvSpPr>
        <dsp:cNvPr id="0" name=""/>
        <dsp:cNvSpPr/>
      </dsp:nvSpPr>
      <dsp:spPr>
        <a:xfrm>
          <a:off x="2127375" y="4426129"/>
          <a:ext cx="3161188" cy="1896713"/>
        </a:xfrm>
        <a:prstGeom prst="rect">
          <a:avLst/>
        </a:prstGeom>
        <a:solidFill>
          <a:schemeClr val="accent2">
            <a:hueOff val="-1720151"/>
            <a:satOff val="55382"/>
            <a:lumOff val="4019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AU" sz="2700" kern="1200"/>
            <a:t>Install and Configure Compliance Manager </a:t>
          </a:r>
        </a:p>
      </dsp:txBody>
      <dsp:txXfrm>
        <a:off x="2127375" y="4426129"/>
        <a:ext cx="3161188" cy="189671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B7B666-30EC-4202-B385-11EBF05A0D71}" type="datetimeFigureOut">
              <a:rPr lang="en-AU" smtClean="0"/>
              <a:t>6/8/21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02E45F-FDA8-42F6-A21C-134A799D749A}" type="slidenum">
              <a:rPr lang="en-AU" smtClean="0"/>
              <a:t>‹#›</a:t>
            </a:fld>
            <a:endParaRPr lang="en-AU"/>
          </a:p>
        </p:txBody>
      </p:sp>
    </p:spTree>
    <p:extLst>
      <p:ext uri="{BB962C8B-B14F-4D97-AF65-F5344CB8AC3E}">
        <p14:creationId xmlns:p14="http://schemas.microsoft.com/office/powerpoint/2010/main" val="3258165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939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1437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143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143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143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143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143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1437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39329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93126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723765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47025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31520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641589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096586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889609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173615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0C0"/>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345651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094067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48874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59861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73863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689655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23344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88624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FD85E-19D1-481F-B269-4A79EFAC8B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F4925D46-173F-484F-92CD-AABDCF589A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27B59758-88B8-49A9-99C5-0091E332EF72}"/>
              </a:ext>
            </a:extLst>
          </p:cNvPr>
          <p:cNvSpPr>
            <a:spLocks noGrp="1"/>
          </p:cNvSpPr>
          <p:nvPr>
            <p:ph type="dt" sz="half" idx="10"/>
          </p:nvPr>
        </p:nvSpPr>
        <p:spPr/>
        <p:txBody>
          <a:bodyPr/>
          <a:lstStyle/>
          <a:p>
            <a:fld id="{41883973-0BE3-4ABC-8B9C-2C65F47F5C15}" type="datetimeFigureOut">
              <a:rPr lang="en-AU" smtClean="0"/>
              <a:t>6/8/21</a:t>
            </a:fld>
            <a:endParaRPr lang="en-AU"/>
          </a:p>
        </p:txBody>
      </p:sp>
      <p:sp>
        <p:nvSpPr>
          <p:cNvPr id="5" name="Footer Placeholder 4">
            <a:extLst>
              <a:ext uri="{FF2B5EF4-FFF2-40B4-BE49-F238E27FC236}">
                <a16:creationId xmlns:a16="http://schemas.microsoft.com/office/drawing/2014/main" id="{0DC3A611-97F0-4B92-B378-48396753328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D1889BD9-32FD-4239-942A-69D6349C0D43}"/>
              </a:ext>
            </a:extLst>
          </p:cNvPr>
          <p:cNvSpPr>
            <a:spLocks noGrp="1"/>
          </p:cNvSpPr>
          <p:nvPr>
            <p:ph type="sldNum" sz="quarter" idx="12"/>
          </p:nvPr>
        </p:nvSpPr>
        <p:spPr/>
        <p:txBody>
          <a:bodyPr/>
          <a:lstStyle/>
          <a:p>
            <a:fld id="{33ACD9E4-53C5-4515-9600-1A153DDFDA0C}" type="slidenum">
              <a:rPr lang="en-AU" smtClean="0"/>
              <a:t>‹#›</a:t>
            </a:fld>
            <a:endParaRPr lang="en-AU"/>
          </a:p>
        </p:txBody>
      </p:sp>
    </p:spTree>
    <p:extLst>
      <p:ext uri="{BB962C8B-B14F-4D97-AF65-F5344CB8AC3E}">
        <p14:creationId xmlns:p14="http://schemas.microsoft.com/office/powerpoint/2010/main" val="122109111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29466D-2E91-45BE-9404-8D35DC7022B4}"/>
              </a:ext>
            </a:extLst>
          </p:cNvPr>
          <p:cNvSpPr>
            <a:spLocks noGrp="1"/>
          </p:cNvSpPr>
          <p:nvPr>
            <p:ph type="dt" sz="half" idx="10"/>
          </p:nvPr>
        </p:nvSpPr>
        <p:spPr/>
        <p:txBody>
          <a:bodyPr/>
          <a:lstStyle/>
          <a:p>
            <a:fld id="{41883973-0BE3-4ABC-8B9C-2C65F47F5C15}" type="datetimeFigureOut">
              <a:rPr lang="en-AU" smtClean="0"/>
              <a:t>6/8/21</a:t>
            </a:fld>
            <a:endParaRPr lang="en-AU"/>
          </a:p>
        </p:txBody>
      </p:sp>
      <p:sp>
        <p:nvSpPr>
          <p:cNvPr id="3" name="Footer Placeholder 2">
            <a:extLst>
              <a:ext uri="{FF2B5EF4-FFF2-40B4-BE49-F238E27FC236}">
                <a16:creationId xmlns:a16="http://schemas.microsoft.com/office/drawing/2014/main" id="{68DE541E-21E4-4F21-AC7F-B1FD9F047EB1}"/>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7B5F4A89-EFEA-4EBB-945B-26C10298680C}"/>
              </a:ext>
            </a:extLst>
          </p:cNvPr>
          <p:cNvSpPr>
            <a:spLocks noGrp="1"/>
          </p:cNvSpPr>
          <p:nvPr>
            <p:ph type="sldNum" sz="quarter" idx="12"/>
          </p:nvPr>
        </p:nvSpPr>
        <p:spPr/>
        <p:txBody>
          <a:bodyPr/>
          <a:lstStyle/>
          <a:p>
            <a:fld id="{33ACD9E4-53C5-4515-9600-1A153DDFDA0C}" type="slidenum">
              <a:rPr lang="en-AU" smtClean="0"/>
              <a:t>‹#›</a:t>
            </a:fld>
            <a:endParaRPr lang="en-AU"/>
          </a:p>
        </p:txBody>
      </p:sp>
    </p:spTree>
    <p:extLst>
      <p:ext uri="{BB962C8B-B14F-4D97-AF65-F5344CB8AC3E}">
        <p14:creationId xmlns:p14="http://schemas.microsoft.com/office/powerpoint/2010/main" val="14482564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695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48155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92009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09230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334598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4270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89538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9270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2978366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84806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036090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rgbClr val="0070C0"/>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1594283"/>
          </a:xfrm>
        </p:spPr>
        <p:txBody>
          <a:bodyPr/>
          <a:lstStyle>
            <a:lvl1pPr marL="0" indent="0">
              <a:buNone/>
              <a:defRPr sz="2200">
                <a:solidFill>
                  <a:schemeClr val="tx1"/>
                </a:solidFill>
              </a:defRPr>
            </a:lvl1pPr>
            <a:lvl2pPr>
              <a:defRPr sz="2000">
                <a:solidFill>
                  <a:schemeClr val="tx1"/>
                </a:solidFill>
              </a:defRPr>
            </a:lvl2pPr>
            <a:lvl3pPr>
              <a:defRPr sz="1800">
                <a:solidFill>
                  <a:schemeClr val="tx1"/>
                </a:solidFill>
              </a:defRPr>
            </a:lvl3pPr>
            <a:lvl4pPr>
              <a:defRPr sz="1600">
                <a:solidFill>
                  <a:schemeClr val="tx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194032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rgbClr val="0070C0"/>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71506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69700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0383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8975570"/>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3308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3093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0945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19181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7694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57503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1252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9730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43635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122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1243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0578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7708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72221263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29666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36220598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69705635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03478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29253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5104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97047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05953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89476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70425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258408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282934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248828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153558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551915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399004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457439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55698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14546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132811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68959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47168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09053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85671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67879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87004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75120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25462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42242131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2817325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7486492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26223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49162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533842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44339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1963197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8766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3944319"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2736123" cy="3118624"/>
          </a:xfrm>
        </p:spPr>
        <p:txBody>
          <a:bodyPr anchor="t">
            <a:noAutofit/>
          </a:bodyPr>
          <a:lstStyle>
            <a:lvl1pPr>
              <a:defRPr>
                <a:solidFill>
                  <a:srgbClr val="0070C0"/>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9162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291829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3552337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33463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504275058"/>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18090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836017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7247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99805155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401418155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61152177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2752584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991494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1684752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611424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690119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797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119371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80629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46099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245002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141640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953846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602917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276938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812264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981958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483704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596864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image" Target="../media/image1.emf"/><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7"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381865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 id="2147483776" r:id="rId115"/>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diagramLayout" Target="../diagrams/layout6.xml"/><Relationship Id="rId7" Type="http://schemas.openxmlformats.org/officeDocument/2006/relationships/image" Target="../media/image53.png"/><Relationship Id="rId2" Type="http://schemas.openxmlformats.org/officeDocument/2006/relationships/diagramData" Target="../diagrams/data6.xml"/><Relationship Id="rId1" Type="http://schemas.openxmlformats.org/officeDocument/2006/relationships/slideLayout" Target="../slideLayouts/slideLayout2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svg"/><Relationship Id="rId3" Type="http://schemas.openxmlformats.org/officeDocument/2006/relationships/image" Target="../media/image57.svg"/><Relationship Id="rId7" Type="http://schemas.openxmlformats.org/officeDocument/2006/relationships/image" Target="../media/image61.svg"/><Relationship Id="rId12" Type="http://schemas.openxmlformats.org/officeDocument/2006/relationships/image" Target="../media/image66.png"/><Relationship Id="rId2" Type="http://schemas.openxmlformats.org/officeDocument/2006/relationships/image" Target="../media/image56.png"/><Relationship Id="rId1" Type="http://schemas.openxmlformats.org/officeDocument/2006/relationships/slideLayout" Target="../slideLayouts/slideLayout73.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svg"/><Relationship Id="rId15" Type="http://schemas.openxmlformats.org/officeDocument/2006/relationships/image" Target="../media/image69.sv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svg"/><Relationship Id="rId1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xml"/><Relationship Id="rId1" Type="http://schemas.openxmlformats.org/officeDocument/2006/relationships/slideLayout" Target="../slideLayouts/slideLayout115.xml"/><Relationship Id="rId5" Type="http://schemas.openxmlformats.org/officeDocument/2006/relationships/image" Target="../media/image25.svg"/><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diagramLayout" Target="../diagrams/layout11.xml"/><Relationship Id="rId7" Type="http://schemas.openxmlformats.org/officeDocument/2006/relationships/diagramData" Target="../diagrams/data12.xml"/><Relationship Id="rId2" Type="http://schemas.openxmlformats.org/officeDocument/2006/relationships/diagramData" Target="../diagrams/data11.xml"/><Relationship Id="rId1" Type="http://schemas.openxmlformats.org/officeDocument/2006/relationships/slideLayout" Target="../slideLayouts/slideLayout22.xml"/><Relationship Id="rId6" Type="http://schemas.microsoft.com/office/2007/relationships/diagramDrawing" Target="../diagrams/drawing11.xml"/><Relationship Id="rId11" Type="http://schemas.microsoft.com/office/2007/relationships/diagramDrawing" Target="../diagrams/drawing12.xml"/><Relationship Id="rId5" Type="http://schemas.openxmlformats.org/officeDocument/2006/relationships/diagramColors" Target="../diagrams/colors11.xml"/><Relationship Id="rId10" Type="http://schemas.openxmlformats.org/officeDocument/2006/relationships/diagramColors" Target="../diagrams/colors12.xml"/><Relationship Id="rId4" Type="http://schemas.openxmlformats.org/officeDocument/2006/relationships/diagramQuickStyle" Target="../diagrams/quickStyle11.xml"/><Relationship Id="rId9" Type="http://schemas.openxmlformats.org/officeDocument/2006/relationships/diagramQuickStyle" Target="../diagrams/quickStyle1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power-bi/admin/service-admin-mobile-intune#:~:text=Microsoft%20Intune%20enables%20organizations%20to%20manage%20devices%20and,application%20on%20your%20devices%2C%20and%20to%20control%20security." TargetMode="External"/><Relationship Id="rId7" Type="http://schemas.openxmlformats.org/officeDocument/2006/relationships/hyperlink" Target="https://docs.microsoft.com/en-us/power-bi/admin/service-admin-setup-certification#set-up-certification" TargetMode="External"/><Relationship Id="rId2" Type="http://schemas.openxmlformats.org/officeDocument/2006/relationships/hyperlink" Target="https://docs.microsoft.com/en-us/power-bi/guidance/admin-tenant-settings" TargetMode="External"/><Relationship Id="rId1" Type="http://schemas.openxmlformats.org/officeDocument/2006/relationships/slideLayout" Target="../slideLayouts/slideLayout23.xml"/><Relationship Id="rId6" Type="http://schemas.openxmlformats.org/officeDocument/2006/relationships/hyperlink" Target="https://docs.microsoft.com/en-us/power-bi/admin/service-security-using-microsoft-cloud-app-security-controls#:~:text=Using%20Cloud%20App%20Security%20with%20Power%20BI%201,apply%20to%20only%20the%20...%20More%20items...%20" TargetMode="External"/><Relationship Id="rId5" Type="http://schemas.openxmlformats.org/officeDocument/2006/relationships/hyperlink" Target="https://docs.microsoft.com/en-us/power-bi/admin/service-security-data-protection-metrics-report" TargetMode="External"/><Relationship Id="rId4" Type="http://schemas.openxmlformats.org/officeDocument/2006/relationships/hyperlink" Target="https://docs.microsoft.com/en-us/power-bi/admin/service-security-sensitivity-label-overview"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svg"/><Relationship Id="rId7" Type="http://schemas.openxmlformats.org/officeDocument/2006/relationships/image" Target="../media/image74.png"/><Relationship Id="rId2" Type="http://schemas.openxmlformats.org/officeDocument/2006/relationships/image" Target="../media/image70.png"/><Relationship Id="rId1" Type="http://schemas.openxmlformats.org/officeDocument/2006/relationships/slideLayout" Target="../slideLayouts/slideLayout73.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54.emf"/><Relationship Id="rId9" Type="http://schemas.openxmlformats.org/officeDocument/2006/relationships/image" Target="../media/image76.svg"/></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6.svg"/><Relationship Id="rId7" Type="http://schemas.openxmlformats.org/officeDocument/2006/relationships/image" Target="../media/image79.png"/><Relationship Id="rId2" Type="http://schemas.openxmlformats.org/officeDocument/2006/relationships/image" Target="../media/image75.png"/><Relationship Id="rId1" Type="http://schemas.openxmlformats.org/officeDocument/2006/relationships/slideLayout" Target="../slideLayouts/slideLayout73.xml"/><Relationship Id="rId6" Type="http://schemas.openxmlformats.org/officeDocument/2006/relationships/image" Target="../media/image54.emf"/><Relationship Id="rId5" Type="http://schemas.openxmlformats.org/officeDocument/2006/relationships/image" Target="../media/image78.svg"/><Relationship Id="rId10" Type="http://schemas.openxmlformats.org/officeDocument/2006/relationships/image" Target="../media/image74.png"/><Relationship Id="rId4" Type="http://schemas.openxmlformats.org/officeDocument/2006/relationships/image" Target="../media/image77.png"/><Relationship Id="rId9" Type="http://schemas.openxmlformats.org/officeDocument/2006/relationships/image" Target="../media/image73.svg"/></Relationships>
</file>

<file path=ppt/slides/_rels/slide25.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73.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8" Type="http://schemas.openxmlformats.org/officeDocument/2006/relationships/hyperlink" Target="https://docs.microsoft.com/en-us/power-bi/guidance/admin-tenant-settings#create-workspaces" TargetMode="External"/><Relationship Id="rId3" Type="http://schemas.openxmlformats.org/officeDocument/2006/relationships/image" Target="../media/image81.svg"/><Relationship Id="rId7"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73.xml"/><Relationship Id="rId6" Type="http://schemas.openxmlformats.org/officeDocument/2006/relationships/image" Target="../media/image54.emf"/><Relationship Id="rId5" Type="http://schemas.openxmlformats.org/officeDocument/2006/relationships/image" Target="../media/image71.svg"/><Relationship Id="rId4" Type="http://schemas.openxmlformats.org/officeDocument/2006/relationships/image" Target="../media/image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8" Type="http://schemas.openxmlformats.org/officeDocument/2006/relationships/hyperlink" Target="https://docs.microsoft.com/en-us/microsoft-365/compliance/create-test-tune-dlp-policy?view=o365-worldwide" TargetMode="External"/><Relationship Id="rId3" Type="http://schemas.openxmlformats.org/officeDocument/2006/relationships/diagramLayout" Target="../diagrams/layout13.xml"/><Relationship Id="rId7" Type="http://schemas.openxmlformats.org/officeDocument/2006/relationships/hyperlink" Target="https://docs.microsoft.com/en-us/microsoft-365/compliance/dlp-overview-plan-for-dlp?view=o365-worldwide" TargetMode="External"/><Relationship Id="rId2" Type="http://schemas.openxmlformats.org/officeDocument/2006/relationships/diagramData" Target="../diagrams/data13.xml"/><Relationship Id="rId1" Type="http://schemas.openxmlformats.org/officeDocument/2006/relationships/slideLayout" Target="../slideLayouts/slideLayout23.xml"/><Relationship Id="rId6" Type="http://schemas.microsoft.com/office/2007/relationships/diagramDrawing" Target="../diagrams/drawing13.xml"/><Relationship Id="rId5" Type="http://schemas.openxmlformats.org/officeDocument/2006/relationships/diagramColors" Target="../diagrams/colors13.xml"/><Relationship Id="rId10" Type="http://schemas.openxmlformats.org/officeDocument/2006/relationships/hyperlink" Target="https://docs.microsoft.com/en-us/microsoft-365/compliance/compliance-manager-quickstart?view=o365-worldwide" TargetMode="External"/><Relationship Id="rId4" Type="http://schemas.openxmlformats.org/officeDocument/2006/relationships/diagramQuickStyle" Target="../diagrams/quickStyle13.xml"/><Relationship Id="rId9" Type="http://schemas.openxmlformats.org/officeDocument/2006/relationships/hyperlink" Target="https://docs.microsoft.com/en-us/microsoft-365/compliance/compliance-manager?view=o365-worldwide"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chart" Target="../charts/chart4.xml"/><Relationship Id="rId2" Type="http://schemas.openxmlformats.org/officeDocument/2006/relationships/notesSlide" Target="../notesSlides/notesSlide2.xml"/><Relationship Id="rId1" Type="http://schemas.openxmlformats.org/officeDocument/2006/relationships/slideLayout" Target="../slideLayouts/slideLayout115.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3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microsoft/microsoft-data-governance-accelerator" TargetMode="External"/><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115.xml"/></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1.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0.svg"/><Relationship Id="rId2" Type="http://schemas.openxmlformats.org/officeDocument/2006/relationships/notesSlide" Target="../notesSlides/notesSlide4.xml"/><Relationship Id="rId1" Type="http://schemas.openxmlformats.org/officeDocument/2006/relationships/slideLayout" Target="../slideLayouts/slideLayout115.xml"/><Relationship Id="rId6" Type="http://schemas.openxmlformats.org/officeDocument/2006/relationships/diagramColors" Target="../diagrams/colors1.xml"/><Relationship Id="rId11" Type="http://schemas.openxmlformats.org/officeDocument/2006/relationships/image" Target="../media/image29.png"/><Relationship Id="rId5" Type="http://schemas.openxmlformats.org/officeDocument/2006/relationships/diagramQuickStyle" Target="../diagrams/quickStyle1.xml"/><Relationship Id="rId15" Type="http://schemas.openxmlformats.org/officeDocument/2006/relationships/image" Target="../media/image2.emf"/><Relationship Id="rId10" Type="http://schemas.microsoft.com/office/2007/relationships/hdphoto" Target="../media/hdphoto1.wdp"/><Relationship Id="rId4" Type="http://schemas.openxmlformats.org/officeDocument/2006/relationships/diagramLayout" Target="../diagrams/layout1.xml"/><Relationship Id="rId9" Type="http://schemas.openxmlformats.org/officeDocument/2006/relationships/image" Target="../media/image28.png"/><Relationship Id="rId1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xml"/><Relationship Id="rId1" Type="http://schemas.openxmlformats.org/officeDocument/2006/relationships/slideLayout" Target="../slideLayouts/slideLayout115.xml"/></Relationships>
</file>

<file path=ppt/slides/_rels/slide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6.xml"/><Relationship Id="rId1" Type="http://schemas.openxmlformats.org/officeDocument/2006/relationships/slideLayout" Target="../slideLayouts/slideLayout115.xml"/></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18" Type="http://schemas.openxmlformats.org/officeDocument/2006/relationships/diagramData" Target="../diagrams/data2.xml"/><Relationship Id="rId26" Type="http://schemas.openxmlformats.org/officeDocument/2006/relationships/image" Target="../media/image49.svg"/><Relationship Id="rId3" Type="http://schemas.openxmlformats.org/officeDocument/2006/relationships/image" Target="../media/image23.emf"/><Relationship Id="rId21" Type="http://schemas.openxmlformats.org/officeDocument/2006/relationships/diagramColors" Target="../diagrams/colors2.xml"/><Relationship Id="rId7" Type="http://schemas.openxmlformats.org/officeDocument/2006/relationships/image" Target="../media/image35.svg"/><Relationship Id="rId12" Type="http://schemas.openxmlformats.org/officeDocument/2006/relationships/image" Target="../media/image40.png"/><Relationship Id="rId17" Type="http://schemas.openxmlformats.org/officeDocument/2006/relationships/image" Target="../media/image45.svg"/><Relationship Id="rId25" Type="http://schemas.openxmlformats.org/officeDocument/2006/relationships/image" Target="../media/image48.png"/><Relationship Id="rId2" Type="http://schemas.openxmlformats.org/officeDocument/2006/relationships/notesSlide" Target="../notesSlides/notesSlide7.xml"/><Relationship Id="rId16" Type="http://schemas.openxmlformats.org/officeDocument/2006/relationships/image" Target="../media/image44.png"/><Relationship Id="rId20" Type="http://schemas.openxmlformats.org/officeDocument/2006/relationships/diagramQuickStyle" Target="../diagrams/quickStyle2.xml"/><Relationship Id="rId1" Type="http://schemas.openxmlformats.org/officeDocument/2006/relationships/slideLayout" Target="../slideLayouts/slideLayout115.xml"/><Relationship Id="rId6" Type="http://schemas.openxmlformats.org/officeDocument/2006/relationships/image" Target="../media/image34.png"/><Relationship Id="rId11" Type="http://schemas.openxmlformats.org/officeDocument/2006/relationships/image" Target="../media/image39.svg"/><Relationship Id="rId24" Type="http://schemas.openxmlformats.org/officeDocument/2006/relationships/image" Target="../media/image47.svg"/><Relationship Id="rId5" Type="http://schemas.openxmlformats.org/officeDocument/2006/relationships/image" Target="../media/image33.svg"/><Relationship Id="rId15" Type="http://schemas.openxmlformats.org/officeDocument/2006/relationships/image" Target="../media/image43.svg"/><Relationship Id="rId23" Type="http://schemas.openxmlformats.org/officeDocument/2006/relationships/image" Target="../media/image46.png"/><Relationship Id="rId28" Type="http://schemas.openxmlformats.org/officeDocument/2006/relationships/image" Target="../media/image51.svg"/><Relationship Id="rId10" Type="http://schemas.openxmlformats.org/officeDocument/2006/relationships/image" Target="../media/image38.png"/><Relationship Id="rId19" Type="http://schemas.openxmlformats.org/officeDocument/2006/relationships/diagramLayout" Target="../diagrams/layout2.xml"/><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2.png"/><Relationship Id="rId22" Type="http://schemas.microsoft.com/office/2007/relationships/diagramDrawing" Target="../diagrams/drawing2.xml"/><Relationship Id="rId27" Type="http://schemas.openxmlformats.org/officeDocument/2006/relationships/image" Target="../media/image50.png"/></Relationships>
</file>

<file path=ppt/slides/_rels/slide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8.xml"/><Relationship Id="rId1" Type="http://schemas.openxmlformats.org/officeDocument/2006/relationships/slideLayout" Target="../slideLayouts/slideLayout115.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DFFB6A-3368-478F-AFDE-5023A65BC7E3}"/>
              </a:ext>
            </a:extLst>
          </p:cNvPr>
          <p:cNvSpPr>
            <a:spLocks noGrp="1"/>
          </p:cNvSpPr>
          <p:nvPr>
            <p:ph type="title"/>
          </p:nvPr>
        </p:nvSpPr>
        <p:spPr>
          <a:xfrm>
            <a:off x="588263" y="2425541"/>
            <a:ext cx="4167887" cy="1107996"/>
          </a:xfrm>
        </p:spPr>
        <p:txBody>
          <a:bodyPr/>
          <a:lstStyle/>
          <a:p>
            <a:r>
              <a:rPr lang="en-AU"/>
              <a:t>Data Governance Accelerator</a:t>
            </a:r>
          </a:p>
        </p:txBody>
      </p:sp>
      <p:sp>
        <p:nvSpPr>
          <p:cNvPr id="5" name="Text Placeholder 4">
            <a:extLst>
              <a:ext uri="{FF2B5EF4-FFF2-40B4-BE49-F238E27FC236}">
                <a16:creationId xmlns:a16="http://schemas.microsoft.com/office/drawing/2014/main" id="{CBBFF8A4-2CEB-413F-B3B3-0F8C47743155}"/>
              </a:ext>
            </a:extLst>
          </p:cNvPr>
          <p:cNvSpPr>
            <a:spLocks noGrp="1"/>
          </p:cNvSpPr>
          <p:nvPr>
            <p:ph type="body" sz="quarter" idx="12"/>
          </p:nvPr>
        </p:nvSpPr>
        <p:spPr>
          <a:xfrm>
            <a:off x="582042" y="3962400"/>
            <a:ext cx="4164583" cy="677108"/>
          </a:xfrm>
        </p:spPr>
        <p:txBody>
          <a:bodyPr/>
          <a:lstStyle/>
          <a:p>
            <a:r>
              <a:rPr lang="en-AU"/>
              <a:t>John Rampono</a:t>
            </a:r>
          </a:p>
          <a:p>
            <a:r>
              <a:rPr lang="en-AU"/>
              <a:t>Beau Faull</a:t>
            </a:r>
          </a:p>
        </p:txBody>
      </p:sp>
      <p:pic>
        <p:nvPicPr>
          <p:cNvPr id="8" name="Picture Placeholder 7" descr="Diagram&#10;&#10;Description automatically generated">
            <a:extLst>
              <a:ext uri="{FF2B5EF4-FFF2-40B4-BE49-F238E27FC236}">
                <a16:creationId xmlns:a16="http://schemas.microsoft.com/office/drawing/2014/main" id="{B1FB2A09-D062-49BA-A4AC-B84FB236F56D}"/>
              </a:ext>
            </a:extLst>
          </p:cNvPr>
          <p:cNvPicPr>
            <a:picLocks noGrp="1" noChangeAspect="1"/>
          </p:cNvPicPr>
          <p:nvPr>
            <p:ph type="pic" sz="quarter" idx="13"/>
          </p:nvPr>
        </p:nvPicPr>
        <p:blipFill rotWithShape="1">
          <a:blip r:embed="rId2">
            <a:alphaModFix amt="50000"/>
          </a:blip>
          <a:srcRect l="-639" r="175" b="1145"/>
          <a:stretch/>
        </p:blipFill>
        <p:spPr>
          <a:xfrm>
            <a:off x="4335178" y="1817127"/>
            <a:ext cx="7653622" cy="3341915"/>
          </a:xfrm>
        </p:spPr>
      </p:pic>
    </p:spTree>
    <p:extLst>
      <p:ext uri="{BB962C8B-B14F-4D97-AF65-F5344CB8AC3E}">
        <p14:creationId xmlns:p14="http://schemas.microsoft.com/office/powerpoint/2010/main" val="28340302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BADE-2143-4642-85DF-857043012673}"/>
              </a:ext>
            </a:extLst>
          </p:cNvPr>
          <p:cNvSpPr>
            <a:spLocks noGrp="1"/>
          </p:cNvSpPr>
          <p:nvPr>
            <p:ph type="title"/>
          </p:nvPr>
        </p:nvSpPr>
        <p:spPr>
          <a:xfrm>
            <a:off x="615157" y="603717"/>
            <a:ext cx="2736123" cy="3118624"/>
          </a:xfrm>
        </p:spPr>
        <p:txBody>
          <a:bodyPr/>
          <a:lstStyle/>
          <a:p>
            <a:r>
              <a:rPr lang="en-AU">
                <a:solidFill>
                  <a:srgbClr val="0070C0"/>
                </a:solidFill>
              </a:rPr>
              <a:t>Discover Deliverables</a:t>
            </a:r>
          </a:p>
        </p:txBody>
      </p:sp>
      <p:graphicFrame>
        <p:nvGraphicFramePr>
          <p:cNvPr id="4" name="Diagram 3">
            <a:extLst>
              <a:ext uri="{FF2B5EF4-FFF2-40B4-BE49-F238E27FC236}">
                <a16:creationId xmlns:a16="http://schemas.microsoft.com/office/drawing/2014/main" id="{0D30521B-EAA4-4217-9E61-C06DE50C23A7}"/>
              </a:ext>
            </a:extLst>
          </p:cNvPr>
          <p:cNvGraphicFramePr/>
          <p:nvPr>
            <p:extLst>
              <p:ext uri="{D42A27DB-BD31-4B8C-83A1-F6EECF244321}">
                <p14:modId xmlns:p14="http://schemas.microsoft.com/office/powerpoint/2010/main" val="3137781928"/>
              </p:ext>
            </p:extLst>
          </p:nvPr>
        </p:nvGraphicFramePr>
        <p:xfrm>
          <a:off x="4386019" y="185980"/>
          <a:ext cx="7415939" cy="6323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66710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BADE-2143-4642-85DF-857043012673}"/>
              </a:ext>
            </a:extLst>
          </p:cNvPr>
          <p:cNvSpPr>
            <a:spLocks noGrp="1"/>
          </p:cNvSpPr>
          <p:nvPr>
            <p:ph type="title"/>
          </p:nvPr>
        </p:nvSpPr>
        <p:spPr/>
        <p:txBody>
          <a:bodyPr/>
          <a:lstStyle/>
          <a:p>
            <a:r>
              <a:rPr lang="en-AU"/>
              <a:t>Classify Deliverables</a:t>
            </a:r>
          </a:p>
        </p:txBody>
      </p:sp>
      <p:graphicFrame>
        <p:nvGraphicFramePr>
          <p:cNvPr id="4" name="Diagram 3">
            <a:extLst>
              <a:ext uri="{FF2B5EF4-FFF2-40B4-BE49-F238E27FC236}">
                <a16:creationId xmlns:a16="http://schemas.microsoft.com/office/drawing/2014/main" id="{0D30521B-EAA4-4217-9E61-C06DE50C23A7}"/>
              </a:ext>
            </a:extLst>
          </p:cNvPr>
          <p:cNvGraphicFramePr/>
          <p:nvPr>
            <p:extLst>
              <p:ext uri="{D42A27DB-BD31-4B8C-83A1-F6EECF244321}">
                <p14:modId xmlns:p14="http://schemas.microsoft.com/office/powerpoint/2010/main" val="2441834859"/>
              </p:ext>
            </p:extLst>
          </p:nvPr>
        </p:nvGraphicFramePr>
        <p:xfrm>
          <a:off x="4386019" y="185980"/>
          <a:ext cx="7415939" cy="6323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86618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BADE-2143-4642-85DF-857043012673}"/>
              </a:ext>
            </a:extLst>
          </p:cNvPr>
          <p:cNvSpPr>
            <a:spLocks noGrp="1"/>
          </p:cNvSpPr>
          <p:nvPr>
            <p:ph type="title"/>
          </p:nvPr>
        </p:nvSpPr>
        <p:spPr/>
        <p:txBody>
          <a:bodyPr/>
          <a:lstStyle/>
          <a:p>
            <a:r>
              <a:rPr lang="en-AU"/>
              <a:t>Govern Deliverables</a:t>
            </a:r>
          </a:p>
        </p:txBody>
      </p:sp>
      <p:graphicFrame>
        <p:nvGraphicFramePr>
          <p:cNvPr id="4" name="Diagram 3">
            <a:extLst>
              <a:ext uri="{FF2B5EF4-FFF2-40B4-BE49-F238E27FC236}">
                <a16:creationId xmlns:a16="http://schemas.microsoft.com/office/drawing/2014/main" id="{0D30521B-EAA4-4217-9E61-C06DE50C23A7}"/>
              </a:ext>
            </a:extLst>
          </p:cNvPr>
          <p:cNvGraphicFramePr/>
          <p:nvPr>
            <p:extLst>
              <p:ext uri="{D42A27DB-BD31-4B8C-83A1-F6EECF244321}">
                <p14:modId xmlns:p14="http://schemas.microsoft.com/office/powerpoint/2010/main" val="19132650"/>
              </p:ext>
            </p:extLst>
          </p:nvPr>
        </p:nvGraphicFramePr>
        <p:xfrm>
          <a:off x="4386019" y="185980"/>
          <a:ext cx="7415939" cy="6323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799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D0299105-533B-4166-9E7A-DB14314E838E}"/>
              </a:ext>
            </a:extLst>
          </p:cNvPr>
          <p:cNvGraphicFramePr/>
          <p:nvPr>
            <p:extLst>
              <p:ext uri="{D42A27DB-BD31-4B8C-83A1-F6EECF244321}">
                <p14:modId xmlns:p14="http://schemas.microsoft.com/office/powerpoint/2010/main" val="2170608568"/>
              </p:ext>
            </p:extLst>
          </p:nvPr>
        </p:nvGraphicFramePr>
        <p:xfrm>
          <a:off x="1374055" y="1814470"/>
          <a:ext cx="9222942" cy="4854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a:extLst>
              <a:ext uri="{FF2B5EF4-FFF2-40B4-BE49-F238E27FC236}">
                <a16:creationId xmlns:a16="http://schemas.microsoft.com/office/drawing/2014/main" id="{B5C61408-4D1E-4A8E-8866-4F68B69D5A1E}"/>
              </a:ext>
            </a:extLst>
          </p:cNvPr>
          <p:cNvSpPr>
            <a:spLocks noGrp="1"/>
          </p:cNvSpPr>
          <p:nvPr>
            <p:ph type="title"/>
          </p:nvPr>
        </p:nvSpPr>
        <p:spPr>
          <a:xfrm>
            <a:off x="588263" y="457200"/>
            <a:ext cx="11018520" cy="553998"/>
          </a:xfrm>
        </p:spPr>
        <p:txBody>
          <a:bodyPr/>
          <a:lstStyle/>
          <a:p>
            <a:pPr algn="ctr"/>
            <a:r>
              <a:rPr lang="en-AU"/>
              <a:t>Holistic Approach to Data Governance</a:t>
            </a:r>
          </a:p>
        </p:txBody>
      </p:sp>
      <p:pic>
        <p:nvPicPr>
          <p:cNvPr id="6" name="Picture 5" descr="Logo&#10;&#10;Description automatically generated">
            <a:extLst>
              <a:ext uri="{FF2B5EF4-FFF2-40B4-BE49-F238E27FC236}">
                <a16:creationId xmlns:a16="http://schemas.microsoft.com/office/drawing/2014/main" id="{03381173-E35C-4CFB-BE15-006EAE15A2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3950" y="5771759"/>
            <a:ext cx="631799" cy="383535"/>
          </a:xfrm>
          <a:prstGeom prst="rect">
            <a:avLst/>
          </a:prstGeom>
          <a:noFill/>
        </p:spPr>
      </p:pic>
      <p:sp>
        <p:nvSpPr>
          <p:cNvPr id="8" name="Object 5">
            <a:extLst>
              <a:ext uri="{FF2B5EF4-FFF2-40B4-BE49-F238E27FC236}">
                <a16:creationId xmlns:a16="http://schemas.microsoft.com/office/drawing/2014/main" id="{8E9E6EDB-E563-480D-AB0B-20E3FB78BAB0}"/>
              </a:ext>
            </a:extLst>
          </p:cNvPr>
          <p:cNvSpPr/>
          <p:nvPr/>
        </p:nvSpPr>
        <p:spPr>
          <a:xfrm>
            <a:off x="6588032" y="6244219"/>
            <a:ext cx="1371600" cy="276999"/>
          </a:xfrm>
          <a:prstGeom prst="rect">
            <a:avLst/>
          </a:prstGeom>
          <a:noFill/>
        </p:spPr>
        <p:txBody>
          <a:bodyPr wrap="square" rtlCol="0" anchor="t">
            <a:spAutoFit/>
          </a:bodyPr>
          <a:lstStyle/>
          <a:p>
            <a:pPr algn="ctr">
              <a:buNone/>
            </a:pPr>
            <a:r>
              <a:rPr lang="en-US" sz="1200">
                <a:solidFill>
                  <a:srgbClr val="0072C6"/>
                </a:solidFill>
              </a:rPr>
              <a:t>Azure Purview</a:t>
            </a:r>
            <a:endParaRPr lang="en-US"/>
          </a:p>
        </p:txBody>
      </p:sp>
      <p:pic>
        <p:nvPicPr>
          <p:cNvPr id="10" name="Content Placeholder 4">
            <a:extLst>
              <a:ext uri="{FF2B5EF4-FFF2-40B4-BE49-F238E27FC236}">
                <a16:creationId xmlns:a16="http://schemas.microsoft.com/office/drawing/2014/main" id="{4C54065A-7DF3-41A3-98BF-E08AE8824B36}"/>
              </a:ext>
            </a:extLst>
          </p:cNvPr>
          <p:cNvPicPr>
            <a:picLocks noChangeAspect="1"/>
          </p:cNvPicPr>
          <p:nvPr/>
        </p:nvPicPr>
        <p:blipFill rotWithShape="1">
          <a:blip r:embed="rId8"/>
          <a:srcRect b="22887"/>
          <a:stretch/>
        </p:blipFill>
        <p:spPr>
          <a:xfrm>
            <a:off x="8934527" y="5666391"/>
            <a:ext cx="805517" cy="664207"/>
          </a:xfrm>
          <a:prstGeom prst="rect">
            <a:avLst/>
          </a:prstGeom>
        </p:spPr>
      </p:pic>
      <p:sp>
        <p:nvSpPr>
          <p:cNvPr id="12" name="Object 5">
            <a:extLst>
              <a:ext uri="{FF2B5EF4-FFF2-40B4-BE49-F238E27FC236}">
                <a16:creationId xmlns:a16="http://schemas.microsoft.com/office/drawing/2014/main" id="{D3507DF2-E4A3-4F1D-B642-D87E669DFC95}"/>
              </a:ext>
            </a:extLst>
          </p:cNvPr>
          <p:cNvSpPr/>
          <p:nvPr/>
        </p:nvSpPr>
        <p:spPr>
          <a:xfrm>
            <a:off x="8638329" y="6252855"/>
            <a:ext cx="1371600" cy="276999"/>
          </a:xfrm>
          <a:prstGeom prst="rect">
            <a:avLst/>
          </a:prstGeom>
          <a:noFill/>
        </p:spPr>
        <p:txBody>
          <a:bodyPr wrap="square" rtlCol="0" anchor="t">
            <a:spAutoFit/>
          </a:bodyPr>
          <a:lstStyle/>
          <a:p>
            <a:pPr algn="ctr">
              <a:buNone/>
            </a:pPr>
            <a:r>
              <a:rPr lang="en-US" sz="1200">
                <a:solidFill>
                  <a:srgbClr val="0072C6"/>
                </a:solidFill>
              </a:rPr>
              <a:t>Power BI</a:t>
            </a:r>
            <a:endParaRPr lang="en-US"/>
          </a:p>
        </p:txBody>
      </p:sp>
      <p:pic>
        <p:nvPicPr>
          <p:cNvPr id="14" name="Picture 2" descr="Icon&#10;&#10;Description automatically generated">
            <a:extLst>
              <a:ext uri="{FF2B5EF4-FFF2-40B4-BE49-F238E27FC236}">
                <a16:creationId xmlns:a16="http://schemas.microsoft.com/office/drawing/2014/main" id="{81822874-5727-4B48-B855-52421B3B0A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41334" y="5702405"/>
            <a:ext cx="465287" cy="465287"/>
          </a:xfrm>
          <a:prstGeom prst="rect">
            <a:avLst/>
          </a:prstGeom>
          <a:noFill/>
        </p:spPr>
      </p:pic>
      <p:sp>
        <p:nvSpPr>
          <p:cNvPr id="16" name="Object 3">
            <a:extLst>
              <a:ext uri="{FF2B5EF4-FFF2-40B4-BE49-F238E27FC236}">
                <a16:creationId xmlns:a16="http://schemas.microsoft.com/office/drawing/2014/main" id="{B485F424-08A6-4F33-A8E2-3639FEDE987D}"/>
              </a:ext>
            </a:extLst>
          </p:cNvPr>
          <p:cNvSpPr/>
          <p:nvPr/>
        </p:nvSpPr>
        <p:spPr>
          <a:xfrm>
            <a:off x="4014020" y="6178493"/>
            <a:ext cx="2418836" cy="461665"/>
          </a:xfrm>
          <a:prstGeom prst="rect">
            <a:avLst/>
          </a:prstGeom>
          <a:noFill/>
        </p:spPr>
        <p:txBody>
          <a:bodyPr wrap="square" rtlCol="0" anchor="t">
            <a:spAutoFit/>
          </a:bodyPr>
          <a:lstStyle/>
          <a:p>
            <a:pPr algn="ctr">
              <a:buNone/>
            </a:pPr>
            <a:r>
              <a:rPr lang="en-US" sz="1200">
                <a:solidFill>
                  <a:srgbClr val="0072C6"/>
                </a:solidFill>
              </a:rPr>
              <a:t>Microsoft Information </a:t>
            </a:r>
          </a:p>
          <a:p>
            <a:pPr algn="ctr">
              <a:buNone/>
            </a:pPr>
            <a:r>
              <a:rPr lang="en-US" sz="1200">
                <a:solidFill>
                  <a:srgbClr val="0072C6"/>
                </a:solidFill>
              </a:rPr>
              <a:t>Protection</a:t>
            </a:r>
            <a:endParaRPr lang="en-US"/>
          </a:p>
        </p:txBody>
      </p:sp>
    </p:spTree>
    <p:extLst>
      <p:ext uri="{BB962C8B-B14F-4D97-AF65-F5344CB8AC3E}">
        <p14:creationId xmlns:p14="http://schemas.microsoft.com/office/powerpoint/2010/main" val="355830760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1672483D-0E0C-4D2E-8CBA-72239A7DC954}"/>
              </a:ext>
            </a:extLst>
          </p:cNvPr>
          <p:cNvGrpSpPr/>
          <p:nvPr/>
        </p:nvGrpSpPr>
        <p:grpSpPr>
          <a:xfrm>
            <a:off x="4202584" y="832838"/>
            <a:ext cx="7762109" cy="5192323"/>
            <a:chOff x="4342067" y="832838"/>
            <a:chExt cx="7762109" cy="5192323"/>
          </a:xfrm>
        </p:grpSpPr>
        <p:sp>
          <p:nvSpPr>
            <p:cNvPr id="18" name="Freeform: Shape 17">
              <a:extLst>
                <a:ext uri="{FF2B5EF4-FFF2-40B4-BE49-F238E27FC236}">
                  <a16:creationId xmlns:a16="http://schemas.microsoft.com/office/drawing/2014/main" id="{2C36166D-F0B9-4186-AFC5-97A04F1A927E}"/>
                </a:ext>
              </a:extLst>
            </p:cNvPr>
            <p:cNvSpPr/>
            <p:nvPr/>
          </p:nvSpPr>
          <p:spPr>
            <a:xfrm>
              <a:off x="9855898" y="4363618"/>
              <a:ext cx="2248278" cy="1661543"/>
            </a:xfrm>
            <a:custGeom>
              <a:avLst/>
              <a:gdLst>
                <a:gd name="connsiteX0" fmla="*/ 0 w 3315324"/>
                <a:gd name="connsiteY0" fmla="*/ 166154 h 1661543"/>
                <a:gd name="connsiteX1" fmla="*/ 166154 w 3315324"/>
                <a:gd name="connsiteY1" fmla="*/ 0 h 1661543"/>
                <a:gd name="connsiteX2" fmla="*/ 3149170 w 3315324"/>
                <a:gd name="connsiteY2" fmla="*/ 0 h 1661543"/>
                <a:gd name="connsiteX3" fmla="*/ 3315324 w 3315324"/>
                <a:gd name="connsiteY3" fmla="*/ 166154 h 1661543"/>
                <a:gd name="connsiteX4" fmla="*/ 3315324 w 3315324"/>
                <a:gd name="connsiteY4" fmla="*/ 1495389 h 1661543"/>
                <a:gd name="connsiteX5" fmla="*/ 3149170 w 3315324"/>
                <a:gd name="connsiteY5" fmla="*/ 1661543 h 1661543"/>
                <a:gd name="connsiteX6" fmla="*/ 166154 w 3315324"/>
                <a:gd name="connsiteY6" fmla="*/ 1661543 h 1661543"/>
                <a:gd name="connsiteX7" fmla="*/ 0 w 3315324"/>
                <a:gd name="connsiteY7" fmla="*/ 1495389 h 1661543"/>
                <a:gd name="connsiteX8" fmla="*/ 0 w 3315324"/>
                <a:gd name="connsiteY8" fmla="*/ 166154 h 166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5324" h="1661543">
                  <a:moveTo>
                    <a:pt x="0" y="166154"/>
                  </a:moveTo>
                  <a:cubicBezTo>
                    <a:pt x="0" y="74390"/>
                    <a:pt x="74390" y="0"/>
                    <a:pt x="166154" y="0"/>
                  </a:cubicBezTo>
                  <a:lnTo>
                    <a:pt x="3149170" y="0"/>
                  </a:lnTo>
                  <a:cubicBezTo>
                    <a:pt x="3240934" y="0"/>
                    <a:pt x="3315324" y="74390"/>
                    <a:pt x="3315324" y="166154"/>
                  </a:cubicBezTo>
                  <a:lnTo>
                    <a:pt x="3315324" y="1495389"/>
                  </a:lnTo>
                  <a:cubicBezTo>
                    <a:pt x="3315324" y="1587153"/>
                    <a:pt x="3240934" y="1661543"/>
                    <a:pt x="3149170" y="1661543"/>
                  </a:cubicBezTo>
                  <a:lnTo>
                    <a:pt x="166154" y="1661543"/>
                  </a:lnTo>
                  <a:cubicBezTo>
                    <a:pt x="74390" y="1661543"/>
                    <a:pt x="0" y="1587153"/>
                    <a:pt x="0" y="1495389"/>
                  </a:cubicBezTo>
                  <a:lnTo>
                    <a:pt x="0" y="166154"/>
                  </a:lnTo>
                  <a:close/>
                </a:path>
              </a:pathLst>
            </a:custGeom>
            <a:solidFill>
              <a:schemeClr val="bg1">
                <a:lumMod val="85000"/>
              </a:schemeClr>
            </a:solidFill>
          </p:spPr>
          <p:style>
            <a:lnRef idx="1">
              <a:schemeClr val="accent2">
                <a:shade val="80000"/>
                <a:hueOff val="256027"/>
                <a:satOff val="-25626"/>
                <a:lumOff val="26287"/>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000" tIns="36000" rIns="36000" bIns="36000" numCol="1" spcCol="1270" anchor="t" anchorCtr="0">
              <a:noAutofit/>
            </a:bodyPr>
            <a:lstStyle/>
            <a:p>
              <a:pPr marL="114300" lvl="1" indent="-114300" algn="r" defTabSz="533400">
                <a:lnSpc>
                  <a:spcPct val="90000"/>
                </a:lnSpc>
                <a:spcBef>
                  <a:spcPct val="0"/>
                </a:spcBef>
                <a:spcAft>
                  <a:spcPct val="15000"/>
                </a:spcAft>
                <a:buChar char="•"/>
              </a:pPr>
              <a:r>
                <a:rPr lang="en-AU" sz="1200" kern="1200"/>
                <a:t>Certification &amp; Promotion</a:t>
              </a:r>
            </a:p>
            <a:p>
              <a:pPr marL="114300" lvl="1" indent="-114300" algn="r" defTabSz="533400">
                <a:lnSpc>
                  <a:spcPct val="90000"/>
                </a:lnSpc>
                <a:spcBef>
                  <a:spcPct val="0"/>
                </a:spcBef>
                <a:spcAft>
                  <a:spcPct val="15000"/>
                </a:spcAft>
                <a:buChar char="•"/>
              </a:pPr>
              <a:r>
                <a:rPr lang="en-AU" sz="1200" kern="1200"/>
                <a:t>Control &amp; Standardisation</a:t>
              </a:r>
            </a:p>
            <a:p>
              <a:pPr marL="114300" lvl="1" indent="-114300" algn="r" defTabSz="533400">
                <a:lnSpc>
                  <a:spcPct val="90000"/>
                </a:lnSpc>
                <a:spcBef>
                  <a:spcPct val="0"/>
                </a:spcBef>
                <a:spcAft>
                  <a:spcPct val="15000"/>
                </a:spcAft>
                <a:buFontTx/>
                <a:buChar char="•"/>
              </a:pPr>
              <a:r>
                <a:rPr lang="en-AU" sz="1200" kern="1200"/>
                <a:t>Auditing &amp; Monitoring</a:t>
              </a:r>
            </a:p>
            <a:p>
              <a:pPr marL="114300" lvl="1" indent="-114300" algn="r" defTabSz="533400">
                <a:lnSpc>
                  <a:spcPct val="90000"/>
                </a:lnSpc>
                <a:spcBef>
                  <a:spcPct val="0"/>
                </a:spcBef>
                <a:spcAft>
                  <a:spcPct val="15000"/>
                </a:spcAft>
                <a:buChar char="•"/>
              </a:pPr>
              <a:r>
                <a:rPr lang="en-AU" sz="1200" kern="1200"/>
                <a:t>Microsoft Information Protection Integration</a:t>
              </a:r>
            </a:p>
            <a:p>
              <a:pPr marL="114300" lvl="1" indent="-114300" algn="r" defTabSz="533400">
                <a:lnSpc>
                  <a:spcPct val="90000"/>
                </a:lnSpc>
                <a:spcBef>
                  <a:spcPct val="0"/>
                </a:spcBef>
                <a:spcAft>
                  <a:spcPct val="15000"/>
                </a:spcAft>
                <a:buChar char="•"/>
              </a:pPr>
              <a:r>
                <a:rPr lang="en-AU" sz="1200" kern="1200"/>
                <a:t>Azure Purview Integration </a:t>
              </a:r>
            </a:p>
          </p:txBody>
        </p:sp>
        <p:sp>
          <p:nvSpPr>
            <p:cNvPr id="19" name="Freeform: Shape 18">
              <a:extLst>
                <a:ext uri="{FF2B5EF4-FFF2-40B4-BE49-F238E27FC236}">
                  <a16:creationId xmlns:a16="http://schemas.microsoft.com/office/drawing/2014/main" id="{45815A43-784B-45C7-A8AC-67DA2F88ECE7}"/>
                </a:ext>
              </a:extLst>
            </p:cNvPr>
            <p:cNvSpPr/>
            <p:nvPr/>
          </p:nvSpPr>
          <p:spPr>
            <a:xfrm>
              <a:off x="4342067" y="4363618"/>
              <a:ext cx="2100762" cy="1661543"/>
            </a:xfrm>
            <a:custGeom>
              <a:avLst/>
              <a:gdLst>
                <a:gd name="connsiteX0" fmla="*/ 0 w 3315324"/>
                <a:gd name="connsiteY0" fmla="*/ 166154 h 1661543"/>
                <a:gd name="connsiteX1" fmla="*/ 166154 w 3315324"/>
                <a:gd name="connsiteY1" fmla="*/ 0 h 1661543"/>
                <a:gd name="connsiteX2" fmla="*/ 3149170 w 3315324"/>
                <a:gd name="connsiteY2" fmla="*/ 0 h 1661543"/>
                <a:gd name="connsiteX3" fmla="*/ 3315324 w 3315324"/>
                <a:gd name="connsiteY3" fmla="*/ 166154 h 1661543"/>
                <a:gd name="connsiteX4" fmla="*/ 3315324 w 3315324"/>
                <a:gd name="connsiteY4" fmla="*/ 1495389 h 1661543"/>
                <a:gd name="connsiteX5" fmla="*/ 3149170 w 3315324"/>
                <a:gd name="connsiteY5" fmla="*/ 1661543 h 1661543"/>
                <a:gd name="connsiteX6" fmla="*/ 166154 w 3315324"/>
                <a:gd name="connsiteY6" fmla="*/ 1661543 h 1661543"/>
                <a:gd name="connsiteX7" fmla="*/ 0 w 3315324"/>
                <a:gd name="connsiteY7" fmla="*/ 1495389 h 1661543"/>
                <a:gd name="connsiteX8" fmla="*/ 0 w 3315324"/>
                <a:gd name="connsiteY8" fmla="*/ 166154 h 166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5324" h="1661543">
                  <a:moveTo>
                    <a:pt x="0" y="166154"/>
                  </a:moveTo>
                  <a:cubicBezTo>
                    <a:pt x="0" y="74390"/>
                    <a:pt x="74390" y="0"/>
                    <a:pt x="166154" y="0"/>
                  </a:cubicBezTo>
                  <a:lnTo>
                    <a:pt x="3149170" y="0"/>
                  </a:lnTo>
                  <a:cubicBezTo>
                    <a:pt x="3240934" y="0"/>
                    <a:pt x="3315324" y="74390"/>
                    <a:pt x="3315324" y="166154"/>
                  </a:cubicBezTo>
                  <a:lnTo>
                    <a:pt x="3315324" y="1495389"/>
                  </a:lnTo>
                  <a:cubicBezTo>
                    <a:pt x="3315324" y="1587153"/>
                    <a:pt x="3240934" y="1661543"/>
                    <a:pt x="3149170" y="1661543"/>
                  </a:cubicBezTo>
                  <a:lnTo>
                    <a:pt x="166154" y="1661543"/>
                  </a:lnTo>
                  <a:cubicBezTo>
                    <a:pt x="74390" y="1661543"/>
                    <a:pt x="0" y="1587153"/>
                    <a:pt x="0" y="1495389"/>
                  </a:cubicBezTo>
                  <a:lnTo>
                    <a:pt x="0" y="166154"/>
                  </a:lnTo>
                  <a:close/>
                </a:path>
              </a:pathLst>
            </a:custGeom>
            <a:solidFill>
              <a:schemeClr val="bg1">
                <a:lumMod val="85000"/>
              </a:schemeClr>
            </a:solidFill>
          </p:spPr>
          <p:style>
            <a:lnRef idx="1">
              <a:schemeClr val="accent2">
                <a:shade val="80000"/>
                <a:hueOff val="384040"/>
                <a:satOff val="-38439"/>
                <a:lumOff val="3943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000" tIns="36000" rIns="36000" bIns="36000" numCol="1" spcCol="1270" anchor="t" anchorCtr="0">
              <a:noAutofit/>
            </a:bodyPr>
            <a:lstStyle/>
            <a:p>
              <a:pPr marL="114300" lvl="1" indent="-114300" algn="l" defTabSz="533400">
                <a:lnSpc>
                  <a:spcPct val="90000"/>
                </a:lnSpc>
                <a:spcBef>
                  <a:spcPct val="0"/>
                </a:spcBef>
                <a:spcAft>
                  <a:spcPct val="15000"/>
                </a:spcAft>
                <a:buChar char="•"/>
              </a:pPr>
              <a:r>
                <a:rPr lang="en-AU" sz="1200" kern="1200"/>
                <a:t>Integration </a:t>
              </a:r>
            </a:p>
            <a:p>
              <a:pPr marL="114300" lvl="1" indent="-114300" algn="l" defTabSz="533400">
                <a:lnSpc>
                  <a:spcPct val="90000"/>
                </a:lnSpc>
                <a:spcBef>
                  <a:spcPct val="0"/>
                </a:spcBef>
                <a:spcAft>
                  <a:spcPct val="15000"/>
                </a:spcAft>
                <a:buChar char="•"/>
              </a:pPr>
              <a:r>
                <a:rPr lang="en-AU" sz="1200" kern="1200"/>
                <a:t>Feature Extensions </a:t>
              </a:r>
            </a:p>
            <a:p>
              <a:pPr marL="114300" lvl="1" indent="-114300" algn="l" defTabSz="533400">
                <a:lnSpc>
                  <a:spcPct val="90000"/>
                </a:lnSpc>
                <a:spcBef>
                  <a:spcPct val="0"/>
                </a:spcBef>
                <a:spcAft>
                  <a:spcPct val="15000"/>
                </a:spcAft>
                <a:buChar char="•"/>
              </a:pPr>
              <a:r>
                <a:rPr lang="en-AU" sz="1200" kern="1200"/>
                <a:t>Automation</a:t>
              </a:r>
            </a:p>
          </p:txBody>
        </p:sp>
        <p:sp>
          <p:nvSpPr>
            <p:cNvPr id="20" name="Freeform: Shape 19">
              <a:extLst>
                <a:ext uri="{FF2B5EF4-FFF2-40B4-BE49-F238E27FC236}">
                  <a16:creationId xmlns:a16="http://schemas.microsoft.com/office/drawing/2014/main" id="{323D69FC-477B-4B95-BFCF-6D349502FE67}"/>
                </a:ext>
              </a:extLst>
            </p:cNvPr>
            <p:cNvSpPr/>
            <p:nvPr/>
          </p:nvSpPr>
          <p:spPr>
            <a:xfrm>
              <a:off x="9855898" y="832838"/>
              <a:ext cx="2248278" cy="1661543"/>
            </a:xfrm>
            <a:custGeom>
              <a:avLst/>
              <a:gdLst>
                <a:gd name="connsiteX0" fmla="*/ 0 w 3315324"/>
                <a:gd name="connsiteY0" fmla="*/ 166154 h 1661543"/>
                <a:gd name="connsiteX1" fmla="*/ 166154 w 3315324"/>
                <a:gd name="connsiteY1" fmla="*/ 0 h 1661543"/>
                <a:gd name="connsiteX2" fmla="*/ 3149170 w 3315324"/>
                <a:gd name="connsiteY2" fmla="*/ 0 h 1661543"/>
                <a:gd name="connsiteX3" fmla="*/ 3315324 w 3315324"/>
                <a:gd name="connsiteY3" fmla="*/ 166154 h 1661543"/>
                <a:gd name="connsiteX4" fmla="*/ 3315324 w 3315324"/>
                <a:gd name="connsiteY4" fmla="*/ 1495389 h 1661543"/>
                <a:gd name="connsiteX5" fmla="*/ 3149170 w 3315324"/>
                <a:gd name="connsiteY5" fmla="*/ 1661543 h 1661543"/>
                <a:gd name="connsiteX6" fmla="*/ 166154 w 3315324"/>
                <a:gd name="connsiteY6" fmla="*/ 1661543 h 1661543"/>
                <a:gd name="connsiteX7" fmla="*/ 0 w 3315324"/>
                <a:gd name="connsiteY7" fmla="*/ 1495389 h 1661543"/>
                <a:gd name="connsiteX8" fmla="*/ 0 w 3315324"/>
                <a:gd name="connsiteY8" fmla="*/ 166154 h 166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5324" h="1661543">
                  <a:moveTo>
                    <a:pt x="0" y="166154"/>
                  </a:moveTo>
                  <a:cubicBezTo>
                    <a:pt x="0" y="74390"/>
                    <a:pt x="74390" y="0"/>
                    <a:pt x="166154" y="0"/>
                  </a:cubicBezTo>
                  <a:lnTo>
                    <a:pt x="3149170" y="0"/>
                  </a:lnTo>
                  <a:cubicBezTo>
                    <a:pt x="3240934" y="0"/>
                    <a:pt x="3315324" y="74390"/>
                    <a:pt x="3315324" y="166154"/>
                  </a:cubicBezTo>
                  <a:lnTo>
                    <a:pt x="3315324" y="1495389"/>
                  </a:lnTo>
                  <a:cubicBezTo>
                    <a:pt x="3315324" y="1587153"/>
                    <a:pt x="3240934" y="1661543"/>
                    <a:pt x="3149170" y="1661543"/>
                  </a:cubicBezTo>
                  <a:lnTo>
                    <a:pt x="166154" y="1661543"/>
                  </a:lnTo>
                  <a:cubicBezTo>
                    <a:pt x="74390" y="1661543"/>
                    <a:pt x="0" y="1587153"/>
                    <a:pt x="0" y="1495389"/>
                  </a:cubicBezTo>
                  <a:lnTo>
                    <a:pt x="0" y="166154"/>
                  </a:lnTo>
                  <a:close/>
                </a:path>
              </a:pathLst>
            </a:custGeom>
            <a:solidFill>
              <a:schemeClr val="bg1">
                <a:lumMod val="85000"/>
              </a:schemeClr>
            </a:solidFill>
          </p:spPr>
          <p:style>
            <a:lnRef idx="1">
              <a:schemeClr val="accent2">
                <a:shade val="80000"/>
                <a:hueOff val="128013"/>
                <a:satOff val="-12813"/>
                <a:lumOff val="13143"/>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000" tIns="36000" rIns="36000" bIns="36000" numCol="1" spcCol="1270" anchor="t" anchorCtr="0">
              <a:noAutofit/>
            </a:bodyPr>
            <a:lstStyle/>
            <a:p>
              <a:pPr marL="114300" lvl="1" indent="-114300" algn="r" defTabSz="533400">
                <a:lnSpc>
                  <a:spcPct val="90000"/>
                </a:lnSpc>
                <a:spcBef>
                  <a:spcPct val="0"/>
                </a:spcBef>
                <a:spcAft>
                  <a:spcPct val="15000"/>
                </a:spcAft>
                <a:buChar char="•"/>
              </a:pPr>
              <a:r>
                <a:rPr lang="en-AU" sz="1200" kern="1200"/>
                <a:t>Information Discovery &amp; Data Catalogue</a:t>
              </a:r>
            </a:p>
            <a:p>
              <a:pPr marL="114300" lvl="1" indent="-114300" algn="r" defTabSz="533400">
                <a:lnSpc>
                  <a:spcPct val="90000"/>
                </a:lnSpc>
                <a:spcBef>
                  <a:spcPct val="0"/>
                </a:spcBef>
                <a:spcAft>
                  <a:spcPct val="15000"/>
                </a:spcAft>
                <a:buChar char="•"/>
              </a:pPr>
              <a:r>
                <a:rPr lang="en-AU" sz="1200" kern="1200"/>
                <a:t>Information Classification </a:t>
              </a:r>
            </a:p>
            <a:p>
              <a:pPr marL="114300" lvl="1" indent="-114300" algn="r" defTabSz="533400">
                <a:lnSpc>
                  <a:spcPct val="90000"/>
                </a:lnSpc>
                <a:spcBef>
                  <a:spcPct val="0"/>
                </a:spcBef>
                <a:spcAft>
                  <a:spcPct val="15000"/>
                </a:spcAft>
                <a:buChar char="•"/>
              </a:pPr>
              <a:r>
                <a:rPr lang="en-AU" sz="1200" kern="1200"/>
                <a:t>Metadata Enrichment</a:t>
              </a:r>
            </a:p>
            <a:p>
              <a:pPr marL="114300" lvl="1" indent="-114300" algn="r" defTabSz="533400">
                <a:lnSpc>
                  <a:spcPct val="90000"/>
                </a:lnSpc>
                <a:spcBef>
                  <a:spcPct val="0"/>
                </a:spcBef>
                <a:spcAft>
                  <a:spcPct val="15000"/>
                </a:spcAft>
                <a:buFontTx/>
                <a:buChar char="•"/>
              </a:pPr>
              <a:r>
                <a:rPr lang="en-AU" sz="1200" kern="1200"/>
                <a:t>Microsoft Information Protection Integration</a:t>
              </a:r>
            </a:p>
            <a:p>
              <a:pPr marL="114300" lvl="1" indent="-114300" algn="r" defTabSz="533400">
                <a:lnSpc>
                  <a:spcPct val="90000"/>
                </a:lnSpc>
                <a:spcBef>
                  <a:spcPct val="0"/>
                </a:spcBef>
                <a:spcAft>
                  <a:spcPct val="15000"/>
                </a:spcAft>
                <a:buChar char="•"/>
              </a:pPr>
              <a:r>
                <a:rPr lang="en-AU" sz="1200" kern="1200"/>
                <a:t> </a:t>
              </a:r>
            </a:p>
          </p:txBody>
        </p:sp>
        <p:sp>
          <p:nvSpPr>
            <p:cNvPr id="21" name="Freeform: Shape 20">
              <a:extLst>
                <a:ext uri="{FF2B5EF4-FFF2-40B4-BE49-F238E27FC236}">
                  <a16:creationId xmlns:a16="http://schemas.microsoft.com/office/drawing/2014/main" id="{E7649D40-7312-4643-99B3-5746949A1012}"/>
                </a:ext>
              </a:extLst>
            </p:cNvPr>
            <p:cNvSpPr/>
            <p:nvPr/>
          </p:nvSpPr>
          <p:spPr>
            <a:xfrm>
              <a:off x="4342067" y="832838"/>
              <a:ext cx="2100762" cy="1661543"/>
            </a:xfrm>
            <a:custGeom>
              <a:avLst/>
              <a:gdLst>
                <a:gd name="connsiteX0" fmla="*/ 0 w 3315324"/>
                <a:gd name="connsiteY0" fmla="*/ 166154 h 1661543"/>
                <a:gd name="connsiteX1" fmla="*/ 166154 w 3315324"/>
                <a:gd name="connsiteY1" fmla="*/ 0 h 1661543"/>
                <a:gd name="connsiteX2" fmla="*/ 3149170 w 3315324"/>
                <a:gd name="connsiteY2" fmla="*/ 0 h 1661543"/>
                <a:gd name="connsiteX3" fmla="*/ 3315324 w 3315324"/>
                <a:gd name="connsiteY3" fmla="*/ 166154 h 1661543"/>
                <a:gd name="connsiteX4" fmla="*/ 3315324 w 3315324"/>
                <a:gd name="connsiteY4" fmla="*/ 1495389 h 1661543"/>
                <a:gd name="connsiteX5" fmla="*/ 3149170 w 3315324"/>
                <a:gd name="connsiteY5" fmla="*/ 1661543 h 1661543"/>
                <a:gd name="connsiteX6" fmla="*/ 166154 w 3315324"/>
                <a:gd name="connsiteY6" fmla="*/ 1661543 h 1661543"/>
                <a:gd name="connsiteX7" fmla="*/ 0 w 3315324"/>
                <a:gd name="connsiteY7" fmla="*/ 1495389 h 1661543"/>
                <a:gd name="connsiteX8" fmla="*/ 0 w 3315324"/>
                <a:gd name="connsiteY8" fmla="*/ 166154 h 166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5324" h="1661543">
                  <a:moveTo>
                    <a:pt x="0" y="166154"/>
                  </a:moveTo>
                  <a:cubicBezTo>
                    <a:pt x="0" y="74390"/>
                    <a:pt x="74390" y="0"/>
                    <a:pt x="166154" y="0"/>
                  </a:cubicBezTo>
                  <a:lnTo>
                    <a:pt x="3149170" y="0"/>
                  </a:lnTo>
                  <a:cubicBezTo>
                    <a:pt x="3240934" y="0"/>
                    <a:pt x="3315324" y="74390"/>
                    <a:pt x="3315324" y="166154"/>
                  </a:cubicBezTo>
                  <a:lnTo>
                    <a:pt x="3315324" y="1495389"/>
                  </a:lnTo>
                  <a:cubicBezTo>
                    <a:pt x="3315324" y="1587153"/>
                    <a:pt x="3240934" y="1661543"/>
                    <a:pt x="3149170" y="1661543"/>
                  </a:cubicBezTo>
                  <a:lnTo>
                    <a:pt x="166154" y="1661543"/>
                  </a:lnTo>
                  <a:cubicBezTo>
                    <a:pt x="74390" y="1661543"/>
                    <a:pt x="0" y="1587153"/>
                    <a:pt x="0" y="1495389"/>
                  </a:cubicBezTo>
                  <a:lnTo>
                    <a:pt x="0" y="166154"/>
                  </a:lnTo>
                  <a:close/>
                </a:path>
              </a:pathLst>
            </a:custGeom>
            <a:solidFill>
              <a:schemeClr val="bg1">
                <a:lumMod val="85000"/>
              </a:schemeClr>
            </a:solidFill>
          </p:spPr>
          <p:style>
            <a:lnRef idx="1">
              <a:schemeClr val="accent2">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000" tIns="36000" rIns="36000" bIns="36000" numCol="1" spcCol="1270" anchor="t" anchorCtr="0">
              <a:noAutofit/>
            </a:bodyPr>
            <a:lstStyle/>
            <a:p>
              <a:pPr marL="114300" lvl="1" indent="-114300" algn="l" defTabSz="533400">
                <a:lnSpc>
                  <a:spcPct val="90000"/>
                </a:lnSpc>
                <a:spcBef>
                  <a:spcPct val="0"/>
                </a:spcBef>
                <a:spcAft>
                  <a:spcPct val="15000"/>
                </a:spcAft>
                <a:buChar char="•"/>
              </a:pPr>
              <a:r>
                <a:rPr lang="en-AU" sz="1200" kern="1200"/>
                <a:t>Information Discovery</a:t>
              </a:r>
            </a:p>
            <a:p>
              <a:pPr marL="114300" lvl="1" indent="-114300" algn="l" defTabSz="533400">
                <a:lnSpc>
                  <a:spcPct val="90000"/>
                </a:lnSpc>
                <a:spcBef>
                  <a:spcPct val="0"/>
                </a:spcBef>
                <a:spcAft>
                  <a:spcPct val="15000"/>
                </a:spcAft>
                <a:buChar char="•"/>
              </a:pPr>
              <a:r>
                <a:rPr lang="en-AU" sz="1200" kern="1200"/>
                <a:t>Information Classification</a:t>
              </a:r>
            </a:p>
            <a:p>
              <a:pPr marL="114300" lvl="1" indent="-114300" algn="l" defTabSz="533400">
                <a:lnSpc>
                  <a:spcPct val="90000"/>
                </a:lnSpc>
                <a:spcBef>
                  <a:spcPct val="0"/>
                </a:spcBef>
                <a:spcAft>
                  <a:spcPct val="15000"/>
                </a:spcAft>
                <a:buChar char="•"/>
              </a:pPr>
              <a:r>
                <a:rPr lang="en-AU" sz="1200"/>
                <a:t>Compliance Reporting</a:t>
              </a:r>
              <a:r>
                <a:rPr lang="en-AU" sz="1200" kern="1200"/>
                <a:t> </a:t>
              </a:r>
            </a:p>
          </p:txBody>
        </p:sp>
        <p:sp>
          <p:nvSpPr>
            <p:cNvPr id="22" name="Freeform: Shape 21">
              <a:extLst>
                <a:ext uri="{FF2B5EF4-FFF2-40B4-BE49-F238E27FC236}">
                  <a16:creationId xmlns:a16="http://schemas.microsoft.com/office/drawing/2014/main" id="{1808D51B-21ED-4E95-A48D-5E0AAE947AF9}"/>
                </a:ext>
              </a:extLst>
            </p:cNvPr>
            <p:cNvSpPr/>
            <p:nvPr/>
          </p:nvSpPr>
          <p:spPr>
            <a:xfrm>
              <a:off x="5797241" y="1128800"/>
              <a:ext cx="2248276" cy="2248276"/>
            </a:xfrm>
            <a:custGeom>
              <a:avLst/>
              <a:gdLst>
                <a:gd name="connsiteX0" fmla="*/ 0 w 2248276"/>
                <a:gd name="connsiteY0" fmla="*/ 2248276 h 2248276"/>
                <a:gd name="connsiteX1" fmla="*/ 2248276 w 2248276"/>
                <a:gd name="connsiteY1" fmla="*/ 0 h 2248276"/>
                <a:gd name="connsiteX2" fmla="*/ 2248276 w 2248276"/>
                <a:gd name="connsiteY2" fmla="*/ 2248276 h 2248276"/>
                <a:gd name="connsiteX3" fmla="*/ 0 w 2248276"/>
                <a:gd name="connsiteY3" fmla="*/ 2248276 h 2248276"/>
              </a:gdLst>
              <a:ahLst/>
              <a:cxnLst>
                <a:cxn ang="0">
                  <a:pos x="connsiteX0" y="connsiteY0"/>
                </a:cxn>
                <a:cxn ang="0">
                  <a:pos x="connsiteX1" y="connsiteY1"/>
                </a:cxn>
                <a:cxn ang="0">
                  <a:pos x="connsiteX2" y="connsiteY2"/>
                </a:cxn>
                <a:cxn ang="0">
                  <a:pos x="connsiteX3" y="connsiteY3"/>
                </a:cxn>
              </a:cxnLst>
              <a:rect l="l" t="t" r="r" b="b"/>
              <a:pathLst>
                <a:path w="2248276" h="2248276">
                  <a:moveTo>
                    <a:pt x="0" y="2248276"/>
                  </a:moveTo>
                  <a:cubicBezTo>
                    <a:pt x="0" y="1006587"/>
                    <a:pt x="1006587" y="0"/>
                    <a:pt x="2248276" y="0"/>
                  </a:cubicBezTo>
                  <a:lnTo>
                    <a:pt x="2248276" y="2248276"/>
                  </a:lnTo>
                  <a:lnTo>
                    <a:pt x="0" y="2248276"/>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793633" tIns="793633" rIns="135128" bIns="135128" numCol="1" spcCol="1270" anchor="ctr" anchorCtr="0">
              <a:noAutofit/>
            </a:bodyPr>
            <a:lstStyle/>
            <a:p>
              <a:pPr marL="0" lvl="0" indent="0" algn="ctr" defTabSz="844550">
                <a:lnSpc>
                  <a:spcPct val="90000"/>
                </a:lnSpc>
                <a:spcBef>
                  <a:spcPct val="0"/>
                </a:spcBef>
                <a:spcAft>
                  <a:spcPct val="35000"/>
                </a:spcAft>
                <a:buNone/>
              </a:pPr>
              <a:r>
                <a:rPr lang="en-AU" sz="1900" kern="1200"/>
                <a:t>Microsoft Information Protection </a:t>
              </a:r>
            </a:p>
          </p:txBody>
        </p:sp>
        <p:sp>
          <p:nvSpPr>
            <p:cNvPr id="23" name="Freeform: Shape 22">
              <a:extLst>
                <a:ext uri="{FF2B5EF4-FFF2-40B4-BE49-F238E27FC236}">
                  <a16:creationId xmlns:a16="http://schemas.microsoft.com/office/drawing/2014/main" id="{4184D67D-E70C-4062-9651-1375C554B0D5}"/>
                </a:ext>
              </a:extLst>
            </p:cNvPr>
            <p:cNvSpPr/>
            <p:nvPr/>
          </p:nvSpPr>
          <p:spPr>
            <a:xfrm>
              <a:off x="8149364" y="1128800"/>
              <a:ext cx="2248276" cy="2248276"/>
            </a:xfrm>
            <a:custGeom>
              <a:avLst/>
              <a:gdLst>
                <a:gd name="connsiteX0" fmla="*/ 0 w 2248276"/>
                <a:gd name="connsiteY0" fmla="*/ 2248276 h 2248276"/>
                <a:gd name="connsiteX1" fmla="*/ 2248276 w 2248276"/>
                <a:gd name="connsiteY1" fmla="*/ 0 h 2248276"/>
                <a:gd name="connsiteX2" fmla="*/ 2248276 w 2248276"/>
                <a:gd name="connsiteY2" fmla="*/ 2248276 h 2248276"/>
                <a:gd name="connsiteX3" fmla="*/ 0 w 2248276"/>
                <a:gd name="connsiteY3" fmla="*/ 2248276 h 2248276"/>
              </a:gdLst>
              <a:ahLst/>
              <a:cxnLst>
                <a:cxn ang="0">
                  <a:pos x="connsiteX0" y="connsiteY0"/>
                </a:cxn>
                <a:cxn ang="0">
                  <a:pos x="connsiteX1" y="connsiteY1"/>
                </a:cxn>
                <a:cxn ang="0">
                  <a:pos x="connsiteX2" y="connsiteY2"/>
                </a:cxn>
                <a:cxn ang="0">
                  <a:pos x="connsiteX3" y="connsiteY3"/>
                </a:cxn>
              </a:cxnLst>
              <a:rect l="l" t="t" r="r" b="b"/>
              <a:pathLst>
                <a:path w="2248276" h="2248276">
                  <a:moveTo>
                    <a:pt x="0" y="0"/>
                  </a:moveTo>
                  <a:cubicBezTo>
                    <a:pt x="1241689" y="0"/>
                    <a:pt x="2248276" y="1006587"/>
                    <a:pt x="2248276" y="2248276"/>
                  </a:cubicBezTo>
                  <a:lnTo>
                    <a:pt x="0" y="2248276"/>
                  </a:lnTo>
                  <a:lnTo>
                    <a:pt x="0" y="0"/>
                  </a:lnTo>
                  <a:close/>
                </a:path>
              </a:pathLst>
            </a:custGeom>
          </p:spPr>
          <p:style>
            <a:lnRef idx="3">
              <a:schemeClr val="lt1"/>
            </a:lnRef>
            <a:fillRef idx="1">
              <a:schemeClr val="accent3"/>
            </a:fillRef>
            <a:effectRef idx="1">
              <a:schemeClr val="accent3"/>
            </a:effectRef>
            <a:fontRef idx="minor">
              <a:schemeClr val="lt1"/>
            </a:fontRef>
          </p:style>
          <p:txBody>
            <a:bodyPr spcFirstLastPara="0" vert="horz" wrap="square" lIns="135128" tIns="793633" rIns="793633" bIns="135128" numCol="1" spcCol="1270" anchor="ctr" anchorCtr="0">
              <a:noAutofit/>
            </a:bodyPr>
            <a:lstStyle/>
            <a:p>
              <a:pPr marL="0" lvl="0" indent="0" algn="ctr" defTabSz="844550">
                <a:lnSpc>
                  <a:spcPct val="90000"/>
                </a:lnSpc>
                <a:spcBef>
                  <a:spcPct val="0"/>
                </a:spcBef>
                <a:spcAft>
                  <a:spcPct val="35000"/>
                </a:spcAft>
                <a:buNone/>
              </a:pPr>
              <a:r>
                <a:rPr lang="en-AU" sz="1900" kern="1200"/>
                <a:t>Azure Purview</a:t>
              </a:r>
            </a:p>
          </p:txBody>
        </p:sp>
        <p:sp>
          <p:nvSpPr>
            <p:cNvPr id="24" name="Freeform: Shape 23">
              <a:extLst>
                <a:ext uri="{FF2B5EF4-FFF2-40B4-BE49-F238E27FC236}">
                  <a16:creationId xmlns:a16="http://schemas.microsoft.com/office/drawing/2014/main" id="{0F312A6A-61DC-4529-AD01-32A62D4DE8F9}"/>
                </a:ext>
              </a:extLst>
            </p:cNvPr>
            <p:cNvSpPr/>
            <p:nvPr/>
          </p:nvSpPr>
          <p:spPr>
            <a:xfrm rot="21600000">
              <a:off x="8149364" y="3480923"/>
              <a:ext cx="2248277" cy="2248276"/>
            </a:xfrm>
            <a:custGeom>
              <a:avLst/>
              <a:gdLst>
                <a:gd name="connsiteX0" fmla="*/ 0 w 2248276"/>
                <a:gd name="connsiteY0" fmla="*/ 2248276 h 2248276"/>
                <a:gd name="connsiteX1" fmla="*/ 2248276 w 2248276"/>
                <a:gd name="connsiteY1" fmla="*/ 0 h 2248276"/>
                <a:gd name="connsiteX2" fmla="*/ 2248276 w 2248276"/>
                <a:gd name="connsiteY2" fmla="*/ 2248276 h 2248276"/>
                <a:gd name="connsiteX3" fmla="*/ 0 w 2248276"/>
                <a:gd name="connsiteY3" fmla="*/ 2248276 h 2248276"/>
              </a:gdLst>
              <a:ahLst/>
              <a:cxnLst>
                <a:cxn ang="0">
                  <a:pos x="connsiteX0" y="connsiteY0"/>
                </a:cxn>
                <a:cxn ang="0">
                  <a:pos x="connsiteX1" y="connsiteY1"/>
                </a:cxn>
                <a:cxn ang="0">
                  <a:pos x="connsiteX2" y="connsiteY2"/>
                </a:cxn>
                <a:cxn ang="0">
                  <a:pos x="connsiteX3" y="connsiteY3"/>
                </a:cxn>
              </a:cxnLst>
              <a:rect l="l" t="t" r="r" b="b"/>
              <a:pathLst>
                <a:path w="2248276" h="2248276">
                  <a:moveTo>
                    <a:pt x="2248276" y="0"/>
                  </a:moveTo>
                  <a:cubicBezTo>
                    <a:pt x="2248276" y="1241689"/>
                    <a:pt x="1241689" y="2248276"/>
                    <a:pt x="0" y="2248276"/>
                  </a:cubicBezTo>
                  <a:lnTo>
                    <a:pt x="0" y="0"/>
                  </a:lnTo>
                  <a:lnTo>
                    <a:pt x="2248276" y="0"/>
                  </a:lnTo>
                  <a:close/>
                </a:path>
              </a:pathLst>
            </a:custGeom>
          </p:spPr>
          <p:style>
            <a:lnRef idx="3">
              <a:schemeClr val="lt1"/>
            </a:lnRef>
            <a:fillRef idx="1">
              <a:schemeClr val="accent4"/>
            </a:fillRef>
            <a:effectRef idx="1">
              <a:schemeClr val="accent4"/>
            </a:effectRef>
            <a:fontRef idx="minor">
              <a:schemeClr val="lt1"/>
            </a:fontRef>
          </p:style>
          <p:txBody>
            <a:bodyPr spcFirstLastPara="0" vert="horz" wrap="square" lIns="135128" tIns="135128" rIns="793634" bIns="793633" numCol="1" spcCol="1270" anchor="ctr" anchorCtr="0">
              <a:noAutofit/>
            </a:bodyPr>
            <a:lstStyle/>
            <a:p>
              <a:pPr marL="0" lvl="0" indent="0" algn="ctr" defTabSz="844550">
                <a:lnSpc>
                  <a:spcPct val="90000"/>
                </a:lnSpc>
                <a:spcBef>
                  <a:spcPct val="0"/>
                </a:spcBef>
                <a:spcAft>
                  <a:spcPct val="35000"/>
                </a:spcAft>
                <a:buNone/>
              </a:pPr>
              <a:r>
                <a:rPr lang="en-AU" sz="1900" kern="1200"/>
                <a:t>Power BI</a:t>
              </a:r>
            </a:p>
          </p:txBody>
        </p:sp>
        <p:sp>
          <p:nvSpPr>
            <p:cNvPr id="25" name="Freeform: Shape 24">
              <a:extLst>
                <a:ext uri="{FF2B5EF4-FFF2-40B4-BE49-F238E27FC236}">
                  <a16:creationId xmlns:a16="http://schemas.microsoft.com/office/drawing/2014/main" id="{192BA95E-ED76-4EA1-9B70-07714C868D15}"/>
                </a:ext>
              </a:extLst>
            </p:cNvPr>
            <p:cNvSpPr/>
            <p:nvPr/>
          </p:nvSpPr>
          <p:spPr>
            <a:xfrm rot="21600000">
              <a:off x="5797240" y="3480923"/>
              <a:ext cx="2248277" cy="2248276"/>
            </a:xfrm>
            <a:custGeom>
              <a:avLst/>
              <a:gdLst>
                <a:gd name="connsiteX0" fmla="*/ 0 w 2248276"/>
                <a:gd name="connsiteY0" fmla="*/ 2248276 h 2248276"/>
                <a:gd name="connsiteX1" fmla="*/ 2248276 w 2248276"/>
                <a:gd name="connsiteY1" fmla="*/ 0 h 2248276"/>
                <a:gd name="connsiteX2" fmla="*/ 2248276 w 2248276"/>
                <a:gd name="connsiteY2" fmla="*/ 2248276 h 2248276"/>
                <a:gd name="connsiteX3" fmla="*/ 0 w 2248276"/>
                <a:gd name="connsiteY3" fmla="*/ 2248276 h 2248276"/>
              </a:gdLst>
              <a:ahLst/>
              <a:cxnLst>
                <a:cxn ang="0">
                  <a:pos x="connsiteX0" y="connsiteY0"/>
                </a:cxn>
                <a:cxn ang="0">
                  <a:pos x="connsiteX1" y="connsiteY1"/>
                </a:cxn>
                <a:cxn ang="0">
                  <a:pos x="connsiteX2" y="connsiteY2"/>
                </a:cxn>
                <a:cxn ang="0">
                  <a:pos x="connsiteX3" y="connsiteY3"/>
                </a:cxn>
              </a:cxnLst>
              <a:rect l="l" t="t" r="r" b="b"/>
              <a:pathLst>
                <a:path w="2248276" h="2248276">
                  <a:moveTo>
                    <a:pt x="2248276" y="2248276"/>
                  </a:moveTo>
                  <a:cubicBezTo>
                    <a:pt x="1006587" y="2248276"/>
                    <a:pt x="0" y="1241689"/>
                    <a:pt x="0" y="0"/>
                  </a:cubicBezTo>
                  <a:lnTo>
                    <a:pt x="2248276" y="0"/>
                  </a:lnTo>
                  <a:lnTo>
                    <a:pt x="2248276" y="2248276"/>
                  </a:lnTo>
                  <a:close/>
                </a:path>
              </a:pathLst>
            </a:custGeom>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793634" tIns="135128" rIns="135128" bIns="793633" numCol="1" spcCol="1270" anchor="ctr" anchorCtr="0">
              <a:noAutofit/>
            </a:bodyPr>
            <a:lstStyle/>
            <a:p>
              <a:pPr marL="0" lvl="0" indent="0" algn="ctr" defTabSz="844550">
                <a:lnSpc>
                  <a:spcPct val="90000"/>
                </a:lnSpc>
                <a:spcBef>
                  <a:spcPct val="0"/>
                </a:spcBef>
                <a:spcAft>
                  <a:spcPct val="35000"/>
                </a:spcAft>
                <a:buNone/>
              </a:pPr>
              <a:r>
                <a:rPr lang="en-AU" sz="1900" kern="1200"/>
                <a:t>Azure Data Platform </a:t>
              </a:r>
            </a:p>
          </p:txBody>
        </p:sp>
        <p:sp>
          <p:nvSpPr>
            <p:cNvPr id="26" name="Arrow: Circular 25">
              <a:extLst>
                <a:ext uri="{FF2B5EF4-FFF2-40B4-BE49-F238E27FC236}">
                  <a16:creationId xmlns:a16="http://schemas.microsoft.com/office/drawing/2014/main" id="{B28866B8-D3E6-4571-810E-C29FD34CC019}"/>
                </a:ext>
              </a:extLst>
            </p:cNvPr>
            <p:cNvSpPr/>
            <p:nvPr/>
          </p:nvSpPr>
          <p:spPr>
            <a:xfrm>
              <a:off x="7709314" y="2961690"/>
              <a:ext cx="776252" cy="675002"/>
            </a:xfrm>
            <a:prstGeom prst="circularArrow">
              <a:avLst/>
            </a:prstGeom>
            <a:scene3d>
              <a:camera prst="orthographicFront"/>
              <a:lightRig rig="threePt" dir="t">
                <a:rot lat="0" lon="0" rev="7500000"/>
              </a:lightRig>
            </a:scene3d>
            <a:sp3d z="152400" extrusionH="63500" prstMaterial="matte">
              <a:bevelT w="50800" h="19050" prst="relaxedInset"/>
              <a:contourClr>
                <a:schemeClr val="bg1"/>
              </a:contourClr>
            </a:sp3d>
          </p:spPr>
          <p:style>
            <a:lnRef idx="0">
              <a:schemeClr val="lt1">
                <a:hueOff val="0"/>
                <a:satOff val="0"/>
                <a:lumOff val="0"/>
                <a:alphaOff val="0"/>
              </a:schemeClr>
            </a:lnRef>
            <a:fillRef idx="1">
              <a:schemeClr val="accent2">
                <a:tint val="40000"/>
                <a:hueOff val="0"/>
                <a:satOff val="0"/>
                <a:lumOff val="0"/>
                <a:alphaOff val="0"/>
              </a:schemeClr>
            </a:fillRef>
            <a:effectRef idx="2">
              <a:schemeClr val="accent2">
                <a:tint val="40000"/>
                <a:hueOff val="0"/>
                <a:satOff val="0"/>
                <a:lumOff val="0"/>
                <a:alphaOff val="0"/>
              </a:schemeClr>
            </a:effectRef>
            <a:fontRef idx="minor">
              <a:schemeClr val="dk1">
                <a:hueOff val="0"/>
                <a:satOff val="0"/>
                <a:lumOff val="0"/>
                <a:alphaOff val="0"/>
              </a:schemeClr>
            </a:fontRef>
          </p:style>
        </p:sp>
        <p:sp>
          <p:nvSpPr>
            <p:cNvPr id="27" name="Arrow: Circular 26">
              <a:extLst>
                <a:ext uri="{FF2B5EF4-FFF2-40B4-BE49-F238E27FC236}">
                  <a16:creationId xmlns:a16="http://schemas.microsoft.com/office/drawing/2014/main" id="{147D6A4D-1B89-4153-BCAE-A728A3FA198C}"/>
                </a:ext>
              </a:extLst>
            </p:cNvPr>
            <p:cNvSpPr/>
            <p:nvPr/>
          </p:nvSpPr>
          <p:spPr>
            <a:xfrm rot="10800000">
              <a:off x="7709314" y="3221307"/>
              <a:ext cx="776252" cy="675002"/>
            </a:xfrm>
            <a:prstGeom prst="circularArrow">
              <a:avLst/>
            </a:prstGeom>
            <a:scene3d>
              <a:camera prst="orthographicFront"/>
              <a:lightRig rig="threePt" dir="t">
                <a:rot lat="0" lon="0" rev="7500000"/>
              </a:lightRig>
            </a:scene3d>
            <a:sp3d z="152400" extrusionH="63500" prstMaterial="matte">
              <a:bevelT w="50800" h="19050" prst="relaxedInset"/>
              <a:contourClr>
                <a:schemeClr val="bg1"/>
              </a:contourClr>
            </a:sp3d>
          </p:spPr>
          <p:style>
            <a:lnRef idx="0">
              <a:schemeClr val="lt1">
                <a:hueOff val="0"/>
                <a:satOff val="0"/>
                <a:lumOff val="0"/>
                <a:alphaOff val="0"/>
              </a:schemeClr>
            </a:lnRef>
            <a:fillRef idx="1">
              <a:schemeClr val="accent2">
                <a:tint val="40000"/>
                <a:hueOff val="0"/>
                <a:satOff val="0"/>
                <a:lumOff val="0"/>
                <a:alphaOff val="0"/>
              </a:schemeClr>
            </a:fillRef>
            <a:effectRef idx="2">
              <a:schemeClr val="accent2">
                <a:tint val="40000"/>
                <a:hueOff val="0"/>
                <a:satOff val="0"/>
                <a:lumOff val="0"/>
                <a:alphaOff val="0"/>
              </a:schemeClr>
            </a:effectRef>
            <a:fontRef idx="minor">
              <a:schemeClr val="dk1">
                <a:hueOff val="0"/>
                <a:satOff val="0"/>
                <a:lumOff val="0"/>
                <a:alphaOff val="0"/>
              </a:schemeClr>
            </a:fontRef>
          </p:style>
        </p:sp>
      </p:grpSp>
      <p:sp>
        <p:nvSpPr>
          <p:cNvPr id="3" name="Title 2">
            <a:extLst>
              <a:ext uri="{FF2B5EF4-FFF2-40B4-BE49-F238E27FC236}">
                <a16:creationId xmlns:a16="http://schemas.microsoft.com/office/drawing/2014/main" id="{F747A35B-2358-4499-A642-82D77DB50095}"/>
              </a:ext>
            </a:extLst>
          </p:cNvPr>
          <p:cNvSpPr>
            <a:spLocks noGrp="1"/>
          </p:cNvSpPr>
          <p:nvPr>
            <p:ph type="title"/>
          </p:nvPr>
        </p:nvSpPr>
        <p:spPr/>
        <p:txBody>
          <a:bodyPr/>
          <a:lstStyle/>
          <a:p>
            <a:r>
              <a:rPr lang="en-AU">
                <a:solidFill>
                  <a:srgbClr val="0070C0"/>
                </a:solidFill>
              </a:rPr>
              <a:t>Data Governance Accelerator </a:t>
            </a:r>
            <a:br>
              <a:rPr lang="en-AU">
                <a:solidFill>
                  <a:srgbClr val="0070C0"/>
                </a:solidFill>
              </a:rPr>
            </a:br>
            <a:r>
              <a:rPr lang="en-AU">
                <a:solidFill>
                  <a:srgbClr val="0070C0"/>
                </a:solidFill>
              </a:rPr>
              <a:t>Outcomes</a:t>
            </a:r>
          </a:p>
        </p:txBody>
      </p:sp>
      <p:pic>
        <p:nvPicPr>
          <p:cNvPr id="4" name="Graphic 3" descr="Email outline">
            <a:extLst>
              <a:ext uri="{FF2B5EF4-FFF2-40B4-BE49-F238E27FC236}">
                <a16:creationId xmlns:a16="http://schemas.microsoft.com/office/drawing/2014/main" id="{D6464A1C-F3F9-498D-8AFD-F93FB35A004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20468" y="916981"/>
            <a:ext cx="319792" cy="319792"/>
          </a:xfrm>
          <a:prstGeom prst="rect">
            <a:avLst/>
          </a:prstGeom>
        </p:spPr>
      </p:pic>
      <p:pic>
        <p:nvPicPr>
          <p:cNvPr id="6" name="Graphic 5" descr="Paper with solid fill">
            <a:extLst>
              <a:ext uri="{FF2B5EF4-FFF2-40B4-BE49-F238E27FC236}">
                <a16:creationId xmlns:a16="http://schemas.microsoft.com/office/drawing/2014/main" id="{F6176849-6981-418B-A4DB-1B2CD43485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00676" y="1083892"/>
            <a:ext cx="319792" cy="319792"/>
          </a:xfrm>
          <a:prstGeom prst="rect">
            <a:avLst/>
          </a:prstGeom>
        </p:spPr>
      </p:pic>
      <p:pic>
        <p:nvPicPr>
          <p:cNvPr id="8" name="Graphic 7" descr="Chat bubble with solid fill">
            <a:extLst>
              <a:ext uri="{FF2B5EF4-FFF2-40B4-BE49-F238E27FC236}">
                <a16:creationId xmlns:a16="http://schemas.microsoft.com/office/drawing/2014/main" id="{AFC05E6A-CB77-4226-9105-64B23D23AE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34174" y="809715"/>
            <a:ext cx="319792" cy="319792"/>
          </a:xfrm>
          <a:prstGeom prst="rect">
            <a:avLst/>
          </a:prstGeom>
        </p:spPr>
      </p:pic>
      <p:pic>
        <p:nvPicPr>
          <p:cNvPr id="10" name="Graphic 9" descr="Database with solid fill">
            <a:extLst>
              <a:ext uri="{FF2B5EF4-FFF2-40B4-BE49-F238E27FC236}">
                <a16:creationId xmlns:a16="http://schemas.microsoft.com/office/drawing/2014/main" id="{4BF5B725-E3BF-491D-9204-C24FA9C8040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46083" y="764100"/>
            <a:ext cx="319792" cy="319792"/>
          </a:xfrm>
          <a:prstGeom prst="rect">
            <a:avLst/>
          </a:prstGeom>
        </p:spPr>
      </p:pic>
      <p:pic>
        <p:nvPicPr>
          <p:cNvPr id="11" name="Graphic 10" descr="Folder Search with solid fill">
            <a:extLst>
              <a:ext uri="{FF2B5EF4-FFF2-40B4-BE49-F238E27FC236}">
                <a16:creationId xmlns:a16="http://schemas.microsoft.com/office/drawing/2014/main" id="{2F598AAD-586B-4629-A5F6-FFCB9F2221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8670355" y="865057"/>
            <a:ext cx="319792" cy="319792"/>
          </a:xfrm>
          <a:prstGeom prst="rect">
            <a:avLst/>
          </a:prstGeom>
        </p:spPr>
      </p:pic>
      <p:pic>
        <p:nvPicPr>
          <p:cNvPr id="13" name="Graphic 12" descr="Bar chart outline">
            <a:extLst>
              <a:ext uri="{FF2B5EF4-FFF2-40B4-BE49-F238E27FC236}">
                <a16:creationId xmlns:a16="http://schemas.microsoft.com/office/drawing/2014/main" id="{062B9FAE-298D-4CED-8C8E-8ADD2754115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87654" y="3480923"/>
            <a:ext cx="348984" cy="348984"/>
          </a:xfrm>
          <a:prstGeom prst="rect">
            <a:avLst/>
          </a:prstGeom>
        </p:spPr>
      </p:pic>
      <p:pic>
        <p:nvPicPr>
          <p:cNvPr id="14" name="Graphic 13" descr="Gauge with solid fill">
            <a:extLst>
              <a:ext uri="{FF2B5EF4-FFF2-40B4-BE49-F238E27FC236}">
                <a16:creationId xmlns:a16="http://schemas.microsoft.com/office/drawing/2014/main" id="{B61D94AC-E4DC-464F-A303-5B7470EF177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0239405" y="3829907"/>
            <a:ext cx="348984" cy="348984"/>
          </a:xfrm>
          <a:prstGeom prst="rect">
            <a:avLst/>
          </a:prstGeom>
        </p:spPr>
      </p:pic>
      <p:pic>
        <p:nvPicPr>
          <p:cNvPr id="2" name="Graphic 1" descr="Folder Search with solid fill">
            <a:extLst>
              <a:ext uri="{FF2B5EF4-FFF2-40B4-BE49-F238E27FC236}">
                <a16:creationId xmlns:a16="http://schemas.microsoft.com/office/drawing/2014/main" id="{6F38FE5B-C6A1-4CC7-84B3-C12773EE3A4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6617052" y="597189"/>
            <a:ext cx="319792" cy="319792"/>
          </a:xfrm>
          <a:prstGeom prst="rect">
            <a:avLst/>
          </a:prstGeom>
        </p:spPr>
      </p:pic>
    </p:spTree>
    <p:extLst>
      <p:ext uri="{BB962C8B-B14F-4D97-AF65-F5344CB8AC3E}">
        <p14:creationId xmlns:p14="http://schemas.microsoft.com/office/powerpoint/2010/main" val="337060440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BADE-2143-4642-85DF-857043012673}"/>
              </a:ext>
            </a:extLst>
          </p:cNvPr>
          <p:cNvSpPr>
            <a:spLocks noGrp="1"/>
          </p:cNvSpPr>
          <p:nvPr>
            <p:ph type="title"/>
          </p:nvPr>
        </p:nvSpPr>
        <p:spPr/>
        <p:txBody>
          <a:bodyPr/>
          <a:lstStyle/>
          <a:p>
            <a:r>
              <a:rPr lang="en-AU">
                <a:solidFill>
                  <a:srgbClr val="0070C0"/>
                </a:solidFill>
              </a:rPr>
              <a:t>Power BI Deliverables</a:t>
            </a:r>
          </a:p>
        </p:txBody>
      </p:sp>
      <p:graphicFrame>
        <p:nvGraphicFramePr>
          <p:cNvPr id="4" name="Diagram 3">
            <a:extLst>
              <a:ext uri="{FF2B5EF4-FFF2-40B4-BE49-F238E27FC236}">
                <a16:creationId xmlns:a16="http://schemas.microsoft.com/office/drawing/2014/main" id="{0D30521B-EAA4-4217-9E61-C06DE50C23A7}"/>
              </a:ext>
            </a:extLst>
          </p:cNvPr>
          <p:cNvGraphicFramePr/>
          <p:nvPr>
            <p:extLst>
              <p:ext uri="{D42A27DB-BD31-4B8C-83A1-F6EECF244321}">
                <p14:modId xmlns:p14="http://schemas.microsoft.com/office/powerpoint/2010/main" val="626666407"/>
              </p:ext>
            </p:extLst>
          </p:nvPr>
        </p:nvGraphicFramePr>
        <p:xfrm>
          <a:off x="4386019" y="185980"/>
          <a:ext cx="7415939" cy="6323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2007101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BADE-2143-4642-85DF-857043012673}"/>
              </a:ext>
            </a:extLst>
          </p:cNvPr>
          <p:cNvSpPr>
            <a:spLocks noGrp="1"/>
          </p:cNvSpPr>
          <p:nvPr>
            <p:ph type="title"/>
          </p:nvPr>
        </p:nvSpPr>
        <p:spPr/>
        <p:txBody>
          <a:bodyPr/>
          <a:lstStyle/>
          <a:p>
            <a:r>
              <a:rPr lang="en-AU">
                <a:solidFill>
                  <a:srgbClr val="0070C0"/>
                </a:solidFill>
              </a:rPr>
              <a:t>Azure Purview</a:t>
            </a:r>
            <a:br>
              <a:rPr lang="en-AU">
                <a:solidFill>
                  <a:srgbClr val="0070C0"/>
                </a:solidFill>
              </a:rPr>
            </a:br>
            <a:r>
              <a:rPr lang="en-AU">
                <a:solidFill>
                  <a:srgbClr val="0070C0"/>
                </a:solidFill>
              </a:rPr>
              <a:t>Deliverables</a:t>
            </a:r>
          </a:p>
        </p:txBody>
      </p:sp>
      <p:graphicFrame>
        <p:nvGraphicFramePr>
          <p:cNvPr id="4" name="Diagram 3">
            <a:extLst>
              <a:ext uri="{FF2B5EF4-FFF2-40B4-BE49-F238E27FC236}">
                <a16:creationId xmlns:a16="http://schemas.microsoft.com/office/drawing/2014/main" id="{0D30521B-EAA4-4217-9E61-C06DE50C23A7}"/>
              </a:ext>
            </a:extLst>
          </p:cNvPr>
          <p:cNvGraphicFramePr/>
          <p:nvPr>
            <p:extLst>
              <p:ext uri="{D42A27DB-BD31-4B8C-83A1-F6EECF244321}">
                <p14:modId xmlns:p14="http://schemas.microsoft.com/office/powerpoint/2010/main" val="675271265"/>
              </p:ext>
            </p:extLst>
          </p:nvPr>
        </p:nvGraphicFramePr>
        <p:xfrm>
          <a:off x="4386019" y="185980"/>
          <a:ext cx="7415939" cy="6323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022464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BADE-2143-4642-85DF-857043012673}"/>
              </a:ext>
            </a:extLst>
          </p:cNvPr>
          <p:cNvSpPr>
            <a:spLocks noGrp="1"/>
          </p:cNvSpPr>
          <p:nvPr>
            <p:ph type="title"/>
          </p:nvPr>
        </p:nvSpPr>
        <p:spPr/>
        <p:txBody>
          <a:bodyPr/>
          <a:lstStyle/>
          <a:p>
            <a:r>
              <a:rPr lang="en-AU">
                <a:solidFill>
                  <a:srgbClr val="0070C0"/>
                </a:solidFill>
              </a:rPr>
              <a:t>Microsoft Information Protection Deliverables</a:t>
            </a:r>
          </a:p>
        </p:txBody>
      </p:sp>
      <p:graphicFrame>
        <p:nvGraphicFramePr>
          <p:cNvPr id="4" name="Diagram 3">
            <a:extLst>
              <a:ext uri="{FF2B5EF4-FFF2-40B4-BE49-F238E27FC236}">
                <a16:creationId xmlns:a16="http://schemas.microsoft.com/office/drawing/2014/main" id="{0D30521B-EAA4-4217-9E61-C06DE50C23A7}"/>
              </a:ext>
            </a:extLst>
          </p:cNvPr>
          <p:cNvGraphicFramePr/>
          <p:nvPr>
            <p:extLst>
              <p:ext uri="{D42A27DB-BD31-4B8C-83A1-F6EECF244321}">
                <p14:modId xmlns:p14="http://schemas.microsoft.com/office/powerpoint/2010/main" val="395814568"/>
              </p:ext>
            </p:extLst>
          </p:nvPr>
        </p:nvGraphicFramePr>
        <p:xfrm>
          <a:off x="4386019" y="185980"/>
          <a:ext cx="7415939" cy="6323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54353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BADE-2143-4642-85DF-857043012673}"/>
              </a:ext>
            </a:extLst>
          </p:cNvPr>
          <p:cNvSpPr>
            <a:spLocks noGrp="1"/>
          </p:cNvSpPr>
          <p:nvPr>
            <p:ph type="title"/>
          </p:nvPr>
        </p:nvSpPr>
        <p:spPr/>
        <p:txBody>
          <a:bodyPr/>
          <a:lstStyle/>
          <a:p>
            <a:r>
              <a:rPr lang="en-AU">
                <a:solidFill>
                  <a:srgbClr val="0070C0"/>
                </a:solidFill>
              </a:rPr>
              <a:t>Azure Data Platform</a:t>
            </a:r>
            <a:br>
              <a:rPr lang="en-AU">
                <a:solidFill>
                  <a:srgbClr val="0070C0"/>
                </a:solidFill>
              </a:rPr>
            </a:br>
            <a:r>
              <a:rPr lang="en-AU">
                <a:solidFill>
                  <a:srgbClr val="0070C0"/>
                </a:solidFill>
              </a:rPr>
              <a:t>Deliverables</a:t>
            </a:r>
          </a:p>
        </p:txBody>
      </p:sp>
      <p:graphicFrame>
        <p:nvGraphicFramePr>
          <p:cNvPr id="4" name="Diagram 3">
            <a:extLst>
              <a:ext uri="{FF2B5EF4-FFF2-40B4-BE49-F238E27FC236}">
                <a16:creationId xmlns:a16="http://schemas.microsoft.com/office/drawing/2014/main" id="{0D30521B-EAA4-4217-9E61-C06DE50C23A7}"/>
              </a:ext>
            </a:extLst>
          </p:cNvPr>
          <p:cNvGraphicFramePr/>
          <p:nvPr>
            <p:extLst>
              <p:ext uri="{D42A27DB-BD31-4B8C-83A1-F6EECF244321}">
                <p14:modId xmlns:p14="http://schemas.microsoft.com/office/powerpoint/2010/main" val="3833599101"/>
              </p:ext>
            </p:extLst>
          </p:nvPr>
        </p:nvGraphicFramePr>
        <p:xfrm>
          <a:off x="4386019" y="185980"/>
          <a:ext cx="7415939" cy="6323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785003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E426FE-CD82-4AD6-AD85-E8C2CDB8B738}"/>
              </a:ext>
            </a:extLst>
          </p:cNvPr>
          <p:cNvSpPr>
            <a:spLocks noGrp="1"/>
          </p:cNvSpPr>
          <p:nvPr>
            <p:ph type="title"/>
          </p:nvPr>
        </p:nvSpPr>
        <p:spPr/>
        <p:txBody>
          <a:bodyPr/>
          <a:lstStyle/>
          <a:p>
            <a:r>
              <a:rPr lang="en-AU"/>
              <a:t>Partner Facing Content</a:t>
            </a:r>
          </a:p>
        </p:txBody>
      </p:sp>
      <p:sp>
        <p:nvSpPr>
          <p:cNvPr id="5" name="Text Placeholder 4">
            <a:extLst>
              <a:ext uri="{FF2B5EF4-FFF2-40B4-BE49-F238E27FC236}">
                <a16:creationId xmlns:a16="http://schemas.microsoft.com/office/drawing/2014/main" id="{F1F84DB4-2B56-46E3-81B6-75E009FCB5D4}"/>
              </a:ext>
            </a:extLst>
          </p:cNvPr>
          <p:cNvSpPr>
            <a:spLocks noGrp="1"/>
          </p:cNvSpPr>
          <p:nvPr>
            <p:ph type="body" sz="quarter" idx="12"/>
          </p:nvPr>
        </p:nvSpPr>
        <p:spPr/>
        <p:txBody>
          <a:bodyPr/>
          <a:lstStyle/>
          <a:p>
            <a:endParaRPr lang="en-AU"/>
          </a:p>
        </p:txBody>
      </p:sp>
    </p:spTree>
    <p:extLst>
      <p:ext uri="{BB962C8B-B14F-4D97-AF65-F5344CB8AC3E}">
        <p14:creationId xmlns:p14="http://schemas.microsoft.com/office/powerpoint/2010/main" val="29402616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grpSp>
        <p:nvGrpSpPr>
          <p:cNvPr id="53" name="Group 52">
            <a:extLst>
              <a:ext uri="{FF2B5EF4-FFF2-40B4-BE49-F238E27FC236}">
                <a16:creationId xmlns:a16="http://schemas.microsoft.com/office/drawing/2014/main" id="{3A71EB6C-4EA2-4EB3-8302-EF2A3E265B28}"/>
              </a:ext>
            </a:extLst>
          </p:cNvPr>
          <p:cNvGrpSpPr/>
          <p:nvPr/>
        </p:nvGrpSpPr>
        <p:grpSpPr>
          <a:xfrm>
            <a:off x="5915450" y="2241886"/>
            <a:ext cx="5845496" cy="4062215"/>
            <a:chOff x="2622855" y="2024137"/>
            <a:chExt cx="7012347" cy="4509533"/>
          </a:xfrm>
        </p:grpSpPr>
        <p:grpSp>
          <p:nvGrpSpPr>
            <p:cNvPr id="54" name="Group 53">
              <a:extLst>
                <a:ext uri="{FF2B5EF4-FFF2-40B4-BE49-F238E27FC236}">
                  <a16:creationId xmlns:a16="http://schemas.microsoft.com/office/drawing/2014/main" id="{4DCC4E2C-742B-400A-A734-CD3738710FB6}"/>
                </a:ext>
              </a:extLst>
            </p:cNvPr>
            <p:cNvGrpSpPr/>
            <p:nvPr/>
          </p:nvGrpSpPr>
          <p:grpSpPr>
            <a:xfrm>
              <a:off x="2896453" y="2024137"/>
              <a:ext cx="2248521" cy="1842397"/>
              <a:chOff x="3415481" y="2389477"/>
              <a:chExt cx="1579471" cy="1294190"/>
            </a:xfrm>
          </p:grpSpPr>
          <p:grpSp>
            <p:nvGrpSpPr>
              <p:cNvPr id="183" name="Graphic 3">
                <a:extLst>
                  <a:ext uri="{FF2B5EF4-FFF2-40B4-BE49-F238E27FC236}">
                    <a16:creationId xmlns:a16="http://schemas.microsoft.com/office/drawing/2014/main" id="{2CAD99BB-1D28-496F-91A0-A173BD7A6124}"/>
                  </a:ext>
                </a:extLst>
              </p:cNvPr>
              <p:cNvGrpSpPr/>
              <p:nvPr/>
            </p:nvGrpSpPr>
            <p:grpSpPr>
              <a:xfrm>
                <a:off x="4075779" y="3169367"/>
                <a:ext cx="919173" cy="514300"/>
                <a:chOff x="7419649" y="4461517"/>
                <a:chExt cx="823924" cy="461006"/>
              </a:xfrm>
              <a:solidFill>
                <a:srgbClr val="50E6FF"/>
              </a:solidFill>
            </p:grpSpPr>
            <p:sp>
              <p:nvSpPr>
                <p:cNvPr id="258" name="Freeform: Shape 283">
                  <a:extLst>
                    <a:ext uri="{FF2B5EF4-FFF2-40B4-BE49-F238E27FC236}">
                      <a16:creationId xmlns:a16="http://schemas.microsoft.com/office/drawing/2014/main" id="{ABDADA31-49E8-4E2E-AD09-ACB15F832C74}"/>
                    </a:ext>
                  </a:extLst>
                </p:cNvPr>
                <p:cNvSpPr/>
                <p:nvPr/>
              </p:nvSpPr>
              <p:spPr>
                <a:xfrm>
                  <a:off x="7419649" y="4647073"/>
                  <a:ext cx="154225" cy="79274"/>
                </a:xfrm>
                <a:custGeom>
                  <a:avLst/>
                  <a:gdLst>
                    <a:gd name="connsiteX0" fmla="*/ 16082 w 154225"/>
                    <a:gd name="connsiteY0" fmla="*/ 0 h 79274"/>
                    <a:gd name="connsiteX1" fmla="*/ 119253 w 154225"/>
                    <a:gd name="connsiteY1" fmla="*/ 50599 h 79274"/>
                    <a:gd name="connsiteX2" fmla="*/ 142770 w 154225"/>
                    <a:gd name="connsiteY2" fmla="*/ 35730 h 79274"/>
                    <a:gd name="connsiteX3" fmla="*/ 154225 w 154225"/>
                    <a:gd name="connsiteY3" fmla="*/ 41344 h 79274"/>
                    <a:gd name="connsiteX4" fmla="*/ 94978 w 154225"/>
                    <a:gd name="connsiteY4" fmla="*/ 79275 h 79274"/>
                    <a:gd name="connsiteX5" fmla="*/ 83523 w 154225"/>
                    <a:gd name="connsiteY5" fmla="*/ 73661 h 79274"/>
                    <a:gd name="connsiteX6" fmla="*/ 107040 w 154225"/>
                    <a:gd name="connsiteY6" fmla="*/ 58792 h 79274"/>
                    <a:gd name="connsiteX7" fmla="*/ 20255 w 154225"/>
                    <a:gd name="connsiteY7" fmla="*/ 16234 h 79274"/>
                    <a:gd name="connsiteX8" fmla="*/ 13883 w 154225"/>
                    <a:gd name="connsiteY8" fmla="*/ 41572 h 79274"/>
                    <a:gd name="connsiteX9" fmla="*/ 0 w 154225"/>
                    <a:gd name="connsiteY9" fmla="*/ 40889 h 79274"/>
                    <a:gd name="connsiteX10" fmla="*/ 7055 w 154225"/>
                    <a:gd name="connsiteY10" fmla="*/ 5765 h 79274"/>
                    <a:gd name="connsiteX11" fmla="*/ 16082 w 154225"/>
                    <a:gd name="connsiteY11" fmla="*/ 0 h 7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225" h="79274">
                      <a:moveTo>
                        <a:pt x="16082" y="0"/>
                      </a:moveTo>
                      <a:lnTo>
                        <a:pt x="119253" y="50599"/>
                      </a:lnTo>
                      <a:lnTo>
                        <a:pt x="142770" y="35730"/>
                      </a:lnTo>
                      <a:lnTo>
                        <a:pt x="154225" y="41344"/>
                      </a:lnTo>
                      <a:lnTo>
                        <a:pt x="94978" y="79275"/>
                      </a:lnTo>
                      <a:lnTo>
                        <a:pt x="83523" y="73661"/>
                      </a:lnTo>
                      <a:lnTo>
                        <a:pt x="107040" y="58792"/>
                      </a:lnTo>
                      <a:lnTo>
                        <a:pt x="20255" y="16234"/>
                      </a:lnTo>
                      <a:lnTo>
                        <a:pt x="13883" y="41572"/>
                      </a:lnTo>
                      <a:lnTo>
                        <a:pt x="0" y="40889"/>
                      </a:lnTo>
                      <a:lnTo>
                        <a:pt x="7055" y="5765"/>
                      </a:lnTo>
                      <a:lnTo>
                        <a:pt x="16082"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Shape 284">
                  <a:extLst>
                    <a:ext uri="{FF2B5EF4-FFF2-40B4-BE49-F238E27FC236}">
                      <a16:creationId xmlns:a16="http://schemas.microsoft.com/office/drawing/2014/main" id="{F44F6BFC-A0A9-41CB-9D35-0A5832CB2738}"/>
                    </a:ext>
                  </a:extLst>
                </p:cNvPr>
                <p:cNvSpPr/>
                <p:nvPr/>
              </p:nvSpPr>
              <p:spPr>
                <a:xfrm>
                  <a:off x="7511440" y="4584412"/>
                  <a:ext cx="154149" cy="81777"/>
                </a:xfrm>
                <a:custGeom>
                  <a:avLst/>
                  <a:gdLst>
                    <a:gd name="connsiteX0" fmla="*/ 16007 w 154149"/>
                    <a:gd name="connsiteY0" fmla="*/ 0 h 81777"/>
                    <a:gd name="connsiteX1" fmla="*/ 119177 w 154149"/>
                    <a:gd name="connsiteY1" fmla="*/ 50599 h 81777"/>
                    <a:gd name="connsiteX2" fmla="*/ 142694 w 154149"/>
                    <a:gd name="connsiteY2" fmla="*/ 35730 h 81777"/>
                    <a:gd name="connsiteX3" fmla="*/ 154149 w 154149"/>
                    <a:gd name="connsiteY3" fmla="*/ 41344 h 81777"/>
                    <a:gd name="connsiteX4" fmla="*/ 95736 w 154149"/>
                    <a:gd name="connsiteY4" fmla="*/ 81778 h 81777"/>
                    <a:gd name="connsiteX5" fmla="*/ 84281 w 154149"/>
                    <a:gd name="connsiteY5" fmla="*/ 76164 h 81777"/>
                    <a:gd name="connsiteX6" fmla="*/ 106964 w 154149"/>
                    <a:gd name="connsiteY6" fmla="*/ 58868 h 81777"/>
                    <a:gd name="connsiteX7" fmla="*/ 21848 w 154149"/>
                    <a:gd name="connsiteY7" fmla="*/ 17069 h 81777"/>
                    <a:gd name="connsiteX8" fmla="*/ 15476 w 154149"/>
                    <a:gd name="connsiteY8" fmla="*/ 42406 h 81777"/>
                    <a:gd name="connsiteX9" fmla="*/ 0 w 154149"/>
                    <a:gd name="connsiteY9" fmla="*/ 40889 h 81777"/>
                    <a:gd name="connsiteX10" fmla="*/ 7055 w 154149"/>
                    <a:gd name="connsiteY10" fmla="*/ 5765 h 81777"/>
                    <a:gd name="connsiteX11" fmla="*/ 16007 w 154149"/>
                    <a:gd name="connsiteY11" fmla="*/ 0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149" h="81777">
                      <a:moveTo>
                        <a:pt x="16007" y="0"/>
                      </a:moveTo>
                      <a:lnTo>
                        <a:pt x="119177" y="50599"/>
                      </a:lnTo>
                      <a:lnTo>
                        <a:pt x="142694" y="35730"/>
                      </a:lnTo>
                      <a:lnTo>
                        <a:pt x="154149" y="41344"/>
                      </a:lnTo>
                      <a:lnTo>
                        <a:pt x="95736" y="81778"/>
                      </a:lnTo>
                      <a:lnTo>
                        <a:pt x="84281" y="76164"/>
                      </a:lnTo>
                      <a:lnTo>
                        <a:pt x="106964" y="58868"/>
                      </a:lnTo>
                      <a:lnTo>
                        <a:pt x="21848" y="17069"/>
                      </a:lnTo>
                      <a:lnTo>
                        <a:pt x="15476" y="42406"/>
                      </a:lnTo>
                      <a:lnTo>
                        <a:pt x="0" y="40889"/>
                      </a:lnTo>
                      <a:lnTo>
                        <a:pt x="7055" y="5765"/>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0" name="Freeform: Shape 285">
                  <a:extLst>
                    <a:ext uri="{FF2B5EF4-FFF2-40B4-BE49-F238E27FC236}">
                      <a16:creationId xmlns:a16="http://schemas.microsoft.com/office/drawing/2014/main" id="{3563FBD8-AFA7-491B-AFC6-D01AC64AD7AB}"/>
                    </a:ext>
                  </a:extLst>
                </p:cNvPr>
                <p:cNvSpPr/>
                <p:nvPr/>
              </p:nvSpPr>
              <p:spPr>
                <a:xfrm>
                  <a:off x="7602322" y="4523344"/>
                  <a:ext cx="155818" cy="80184"/>
                </a:xfrm>
                <a:custGeom>
                  <a:avLst/>
                  <a:gdLst>
                    <a:gd name="connsiteX0" fmla="*/ 16007 w 155818"/>
                    <a:gd name="connsiteY0" fmla="*/ 0 h 80184"/>
                    <a:gd name="connsiteX1" fmla="*/ 120770 w 155818"/>
                    <a:gd name="connsiteY1" fmla="*/ 51434 h 80184"/>
                    <a:gd name="connsiteX2" fmla="*/ 142694 w 155818"/>
                    <a:gd name="connsiteY2" fmla="*/ 35806 h 80184"/>
                    <a:gd name="connsiteX3" fmla="*/ 155818 w 155818"/>
                    <a:gd name="connsiteY3" fmla="*/ 42255 h 80184"/>
                    <a:gd name="connsiteX4" fmla="*/ 96571 w 155818"/>
                    <a:gd name="connsiteY4" fmla="*/ 80185 h 80184"/>
                    <a:gd name="connsiteX5" fmla="*/ 85116 w 155818"/>
                    <a:gd name="connsiteY5" fmla="*/ 74571 h 80184"/>
                    <a:gd name="connsiteX6" fmla="*/ 108633 w 155818"/>
                    <a:gd name="connsiteY6" fmla="*/ 59702 h 80184"/>
                    <a:gd name="connsiteX7" fmla="*/ 21848 w 155818"/>
                    <a:gd name="connsiteY7" fmla="*/ 17145 h 80184"/>
                    <a:gd name="connsiteX8" fmla="*/ 15476 w 155818"/>
                    <a:gd name="connsiteY8" fmla="*/ 42482 h 80184"/>
                    <a:gd name="connsiteX9" fmla="*/ 0 w 155818"/>
                    <a:gd name="connsiteY9" fmla="*/ 40965 h 80184"/>
                    <a:gd name="connsiteX10" fmla="*/ 8724 w 155818"/>
                    <a:gd name="connsiteY10" fmla="*/ 6676 h 80184"/>
                    <a:gd name="connsiteX11" fmla="*/ 16007 w 155818"/>
                    <a:gd name="connsiteY11" fmla="*/ 0 h 8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818" h="80184">
                      <a:moveTo>
                        <a:pt x="16007" y="0"/>
                      </a:moveTo>
                      <a:lnTo>
                        <a:pt x="120770" y="51434"/>
                      </a:lnTo>
                      <a:lnTo>
                        <a:pt x="142694" y="35806"/>
                      </a:lnTo>
                      <a:lnTo>
                        <a:pt x="155818" y="42255"/>
                      </a:lnTo>
                      <a:lnTo>
                        <a:pt x="96571" y="80185"/>
                      </a:lnTo>
                      <a:lnTo>
                        <a:pt x="85116" y="74571"/>
                      </a:lnTo>
                      <a:lnTo>
                        <a:pt x="108633" y="59702"/>
                      </a:lnTo>
                      <a:lnTo>
                        <a:pt x="21848" y="17145"/>
                      </a:lnTo>
                      <a:lnTo>
                        <a:pt x="15476" y="42482"/>
                      </a:lnTo>
                      <a:lnTo>
                        <a:pt x="0" y="40965"/>
                      </a:lnTo>
                      <a:lnTo>
                        <a:pt x="8724" y="6676"/>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 name="Freeform: Shape 286">
                  <a:extLst>
                    <a:ext uri="{FF2B5EF4-FFF2-40B4-BE49-F238E27FC236}">
                      <a16:creationId xmlns:a16="http://schemas.microsoft.com/office/drawing/2014/main" id="{90E8EB53-A91E-4210-82CC-B62241263822}"/>
                    </a:ext>
                  </a:extLst>
                </p:cNvPr>
                <p:cNvSpPr/>
                <p:nvPr/>
              </p:nvSpPr>
              <p:spPr>
                <a:xfrm>
                  <a:off x="7695630" y="4461517"/>
                  <a:ext cx="154225" cy="80943"/>
                </a:xfrm>
                <a:custGeom>
                  <a:avLst/>
                  <a:gdLst>
                    <a:gd name="connsiteX0" fmla="*/ 16083 w 154225"/>
                    <a:gd name="connsiteY0" fmla="*/ 0 h 80943"/>
                    <a:gd name="connsiteX1" fmla="*/ 119253 w 154225"/>
                    <a:gd name="connsiteY1" fmla="*/ 50599 h 80943"/>
                    <a:gd name="connsiteX2" fmla="*/ 142770 w 154225"/>
                    <a:gd name="connsiteY2" fmla="*/ 35730 h 80943"/>
                    <a:gd name="connsiteX3" fmla="*/ 154225 w 154225"/>
                    <a:gd name="connsiteY3" fmla="*/ 41344 h 80943"/>
                    <a:gd name="connsiteX4" fmla="*/ 94143 w 154225"/>
                    <a:gd name="connsiteY4" fmla="*/ 80943 h 80943"/>
                    <a:gd name="connsiteX5" fmla="*/ 82688 w 154225"/>
                    <a:gd name="connsiteY5" fmla="*/ 75330 h 80943"/>
                    <a:gd name="connsiteX6" fmla="*/ 107040 w 154225"/>
                    <a:gd name="connsiteY6" fmla="*/ 58868 h 80943"/>
                    <a:gd name="connsiteX7" fmla="*/ 20255 w 154225"/>
                    <a:gd name="connsiteY7" fmla="*/ 16310 h 80943"/>
                    <a:gd name="connsiteX8" fmla="*/ 13883 w 154225"/>
                    <a:gd name="connsiteY8" fmla="*/ 41648 h 80943"/>
                    <a:gd name="connsiteX9" fmla="*/ 0 w 154225"/>
                    <a:gd name="connsiteY9" fmla="*/ 40965 h 80943"/>
                    <a:gd name="connsiteX10" fmla="*/ 7055 w 154225"/>
                    <a:gd name="connsiteY10" fmla="*/ 5841 h 80943"/>
                    <a:gd name="connsiteX11" fmla="*/ 16083 w 154225"/>
                    <a:gd name="connsiteY11" fmla="*/ 0 h 80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225" h="80943">
                      <a:moveTo>
                        <a:pt x="16083" y="0"/>
                      </a:moveTo>
                      <a:lnTo>
                        <a:pt x="119253" y="50599"/>
                      </a:lnTo>
                      <a:lnTo>
                        <a:pt x="142770" y="35730"/>
                      </a:lnTo>
                      <a:lnTo>
                        <a:pt x="154225" y="41344"/>
                      </a:lnTo>
                      <a:lnTo>
                        <a:pt x="94143" y="80943"/>
                      </a:lnTo>
                      <a:lnTo>
                        <a:pt x="82688" y="75330"/>
                      </a:lnTo>
                      <a:lnTo>
                        <a:pt x="107040" y="58868"/>
                      </a:lnTo>
                      <a:lnTo>
                        <a:pt x="20255" y="16310"/>
                      </a:lnTo>
                      <a:lnTo>
                        <a:pt x="13883" y="41648"/>
                      </a:lnTo>
                      <a:lnTo>
                        <a:pt x="0" y="40965"/>
                      </a:lnTo>
                      <a:lnTo>
                        <a:pt x="7055" y="5841"/>
                      </a:lnTo>
                      <a:lnTo>
                        <a:pt x="16083"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Freeform: Shape 287">
                  <a:extLst>
                    <a:ext uri="{FF2B5EF4-FFF2-40B4-BE49-F238E27FC236}">
                      <a16:creationId xmlns:a16="http://schemas.microsoft.com/office/drawing/2014/main" id="{454861B4-DFE4-48F6-97E7-4D5B6A6B942C}"/>
                    </a:ext>
                  </a:extLst>
                </p:cNvPr>
                <p:cNvSpPr/>
                <p:nvPr/>
              </p:nvSpPr>
              <p:spPr>
                <a:xfrm>
                  <a:off x="7606758" y="4735906"/>
                  <a:ext cx="148462" cy="85421"/>
                </a:xfrm>
                <a:custGeom>
                  <a:avLst/>
                  <a:gdLst>
                    <a:gd name="connsiteX0" fmla="*/ 85004 w 148462"/>
                    <a:gd name="connsiteY0" fmla="*/ 6297 h 85421"/>
                    <a:gd name="connsiteX1" fmla="*/ 112010 w 148462"/>
                    <a:gd name="connsiteY1" fmla="*/ 17524 h 85421"/>
                    <a:gd name="connsiteX2" fmla="*/ 135754 w 148462"/>
                    <a:gd name="connsiteY2" fmla="*/ 31179 h 85421"/>
                    <a:gd name="connsiteX3" fmla="*/ 147285 w 148462"/>
                    <a:gd name="connsiteY3" fmla="*/ 44986 h 85421"/>
                    <a:gd name="connsiteX4" fmla="*/ 146603 w 148462"/>
                    <a:gd name="connsiteY4" fmla="*/ 58868 h 85421"/>
                    <a:gd name="connsiteX5" fmla="*/ 133630 w 148462"/>
                    <a:gd name="connsiteY5" fmla="*/ 72826 h 85421"/>
                    <a:gd name="connsiteX6" fmla="*/ 112465 w 148462"/>
                    <a:gd name="connsiteY6" fmla="*/ 82764 h 85421"/>
                    <a:gd name="connsiteX7" fmla="*/ 88797 w 148462"/>
                    <a:gd name="connsiteY7" fmla="*/ 85419 h 85421"/>
                    <a:gd name="connsiteX8" fmla="*/ 62625 w 148462"/>
                    <a:gd name="connsiteY8" fmla="*/ 80716 h 85421"/>
                    <a:gd name="connsiteX9" fmla="*/ 36453 w 148462"/>
                    <a:gd name="connsiteY9" fmla="*/ 67896 h 85421"/>
                    <a:gd name="connsiteX10" fmla="*/ 12708 w 148462"/>
                    <a:gd name="connsiteY10" fmla="*/ 54241 h 85421"/>
                    <a:gd name="connsiteX11" fmla="*/ 1177 w 148462"/>
                    <a:gd name="connsiteY11" fmla="*/ 40434 h 85421"/>
                    <a:gd name="connsiteX12" fmla="*/ 1860 w 148462"/>
                    <a:gd name="connsiteY12" fmla="*/ 26551 h 85421"/>
                    <a:gd name="connsiteX13" fmla="*/ 14832 w 148462"/>
                    <a:gd name="connsiteY13" fmla="*/ 12593 h 85421"/>
                    <a:gd name="connsiteX14" fmla="*/ 35997 w 148462"/>
                    <a:gd name="connsiteY14" fmla="*/ 2655 h 85421"/>
                    <a:gd name="connsiteX15" fmla="*/ 59666 w 148462"/>
                    <a:gd name="connsiteY15" fmla="*/ 0 h 85421"/>
                    <a:gd name="connsiteX16" fmla="*/ 85004 w 148462"/>
                    <a:gd name="connsiteY16" fmla="*/ 6297 h 85421"/>
                    <a:gd name="connsiteX17" fmla="*/ 129382 w 148462"/>
                    <a:gd name="connsiteY17" fmla="*/ 48399 h 85421"/>
                    <a:gd name="connsiteX18" fmla="*/ 99038 w 148462"/>
                    <a:gd name="connsiteY18" fmla="*/ 27386 h 85421"/>
                    <a:gd name="connsiteX19" fmla="*/ 82652 w 148462"/>
                    <a:gd name="connsiteY19" fmla="*/ 19345 h 85421"/>
                    <a:gd name="connsiteX20" fmla="*/ 81438 w 148462"/>
                    <a:gd name="connsiteY20" fmla="*/ 71537 h 85421"/>
                    <a:gd name="connsiteX21" fmla="*/ 102679 w 148462"/>
                    <a:gd name="connsiteY21" fmla="*/ 73813 h 85421"/>
                    <a:gd name="connsiteX22" fmla="*/ 122175 w 148462"/>
                    <a:gd name="connsiteY22" fmla="*/ 67137 h 85421"/>
                    <a:gd name="connsiteX23" fmla="*/ 129382 w 148462"/>
                    <a:gd name="connsiteY23" fmla="*/ 48399 h 85421"/>
                    <a:gd name="connsiteX24" fmla="*/ 65887 w 148462"/>
                    <a:gd name="connsiteY24" fmla="*/ 65999 h 85421"/>
                    <a:gd name="connsiteX25" fmla="*/ 67100 w 148462"/>
                    <a:gd name="connsiteY25" fmla="*/ 13807 h 85421"/>
                    <a:gd name="connsiteX26" fmla="*/ 45859 w 148462"/>
                    <a:gd name="connsiteY26" fmla="*/ 11531 h 85421"/>
                    <a:gd name="connsiteX27" fmla="*/ 26363 w 148462"/>
                    <a:gd name="connsiteY27" fmla="*/ 18207 h 85421"/>
                    <a:gd name="connsiteX28" fmla="*/ 19156 w 148462"/>
                    <a:gd name="connsiteY28" fmla="*/ 37020 h 85421"/>
                    <a:gd name="connsiteX29" fmla="*/ 49501 w 148462"/>
                    <a:gd name="connsiteY29" fmla="*/ 58034 h 85421"/>
                    <a:gd name="connsiteX30" fmla="*/ 57694 w 148462"/>
                    <a:gd name="connsiteY30" fmla="*/ 62054 h 85421"/>
                    <a:gd name="connsiteX31" fmla="*/ 65887 w 148462"/>
                    <a:gd name="connsiteY31" fmla="*/ 65999 h 8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462" h="85421">
                      <a:moveTo>
                        <a:pt x="85004" y="6297"/>
                      </a:moveTo>
                      <a:cubicBezTo>
                        <a:pt x="94031" y="8648"/>
                        <a:pt x="102148" y="12669"/>
                        <a:pt x="112010" y="17524"/>
                      </a:cubicBezTo>
                      <a:cubicBezTo>
                        <a:pt x="121872" y="22379"/>
                        <a:pt x="129989" y="26324"/>
                        <a:pt x="135754" y="31179"/>
                      </a:cubicBezTo>
                      <a:cubicBezTo>
                        <a:pt x="141520" y="36034"/>
                        <a:pt x="145616" y="40055"/>
                        <a:pt x="147285" y="44986"/>
                      </a:cubicBezTo>
                      <a:cubicBezTo>
                        <a:pt x="148954" y="49841"/>
                        <a:pt x="148954" y="53937"/>
                        <a:pt x="146603" y="58868"/>
                      </a:cubicBezTo>
                      <a:cubicBezTo>
                        <a:pt x="144175" y="63799"/>
                        <a:pt x="140154" y="67896"/>
                        <a:pt x="133630" y="72826"/>
                      </a:cubicBezTo>
                      <a:cubicBezTo>
                        <a:pt x="127106" y="77757"/>
                        <a:pt x="119824" y="80261"/>
                        <a:pt x="112465" y="82764"/>
                      </a:cubicBezTo>
                      <a:cubicBezTo>
                        <a:pt x="105107" y="85268"/>
                        <a:pt x="96990" y="85343"/>
                        <a:pt x="88797" y="85419"/>
                      </a:cubicBezTo>
                      <a:cubicBezTo>
                        <a:pt x="80604" y="85495"/>
                        <a:pt x="71652" y="83068"/>
                        <a:pt x="62625" y="80716"/>
                      </a:cubicBezTo>
                      <a:cubicBezTo>
                        <a:pt x="54432" y="76695"/>
                        <a:pt x="46239" y="72675"/>
                        <a:pt x="36453" y="67896"/>
                      </a:cubicBezTo>
                      <a:cubicBezTo>
                        <a:pt x="26667" y="63116"/>
                        <a:pt x="18474" y="59096"/>
                        <a:pt x="12708" y="54241"/>
                      </a:cubicBezTo>
                      <a:cubicBezTo>
                        <a:pt x="6943" y="49385"/>
                        <a:pt x="2846" y="45365"/>
                        <a:pt x="1177" y="40434"/>
                      </a:cubicBezTo>
                      <a:cubicBezTo>
                        <a:pt x="-492" y="35579"/>
                        <a:pt x="-492" y="31482"/>
                        <a:pt x="1860" y="26551"/>
                      </a:cubicBezTo>
                      <a:cubicBezTo>
                        <a:pt x="4288" y="21620"/>
                        <a:pt x="8308" y="17524"/>
                        <a:pt x="14832" y="12593"/>
                      </a:cubicBezTo>
                      <a:cubicBezTo>
                        <a:pt x="21356" y="7662"/>
                        <a:pt x="28639" y="5159"/>
                        <a:pt x="35997" y="2655"/>
                      </a:cubicBezTo>
                      <a:cubicBezTo>
                        <a:pt x="43356" y="152"/>
                        <a:pt x="51473" y="76"/>
                        <a:pt x="59666" y="0"/>
                      </a:cubicBezTo>
                      <a:cubicBezTo>
                        <a:pt x="67025" y="1517"/>
                        <a:pt x="76052" y="3945"/>
                        <a:pt x="85004" y="6297"/>
                      </a:cubicBezTo>
                      <a:close/>
                      <a:moveTo>
                        <a:pt x="129382" y="48399"/>
                      </a:moveTo>
                      <a:cubicBezTo>
                        <a:pt x="124451" y="41875"/>
                        <a:pt x="115424" y="35427"/>
                        <a:pt x="99038" y="27386"/>
                      </a:cubicBezTo>
                      <a:cubicBezTo>
                        <a:pt x="92514" y="24200"/>
                        <a:pt x="87583" y="21772"/>
                        <a:pt x="82652" y="19345"/>
                      </a:cubicBezTo>
                      <a:lnTo>
                        <a:pt x="81438" y="71537"/>
                      </a:lnTo>
                      <a:cubicBezTo>
                        <a:pt x="88797" y="73130"/>
                        <a:pt x="96155" y="74723"/>
                        <a:pt x="102679" y="73813"/>
                      </a:cubicBezTo>
                      <a:cubicBezTo>
                        <a:pt x="109203" y="72978"/>
                        <a:pt x="116486" y="70475"/>
                        <a:pt x="122175" y="67137"/>
                      </a:cubicBezTo>
                      <a:cubicBezTo>
                        <a:pt x="131127" y="61447"/>
                        <a:pt x="134313" y="54847"/>
                        <a:pt x="129382" y="48399"/>
                      </a:cubicBezTo>
                      <a:close/>
                      <a:moveTo>
                        <a:pt x="65887" y="65999"/>
                      </a:moveTo>
                      <a:lnTo>
                        <a:pt x="67100" y="13807"/>
                      </a:lnTo>
                      <a:cubicBezTo>
                        <a:pt x="59742" y="12214"/>
                        <a:pt x="52383" y="10621"/>
                        <a:pt x="45859" y="11531"/>
                      </a:cubicBezTo>
                      <a:cubicBezTo>
                        <a:pt x="39335" y="12365"/>
                        <a:pt x="32053" y="14869"/>
                        <a:pt x="26363" y="18207"/>
                      </a:cubicBezTo>
                      <a:cubicBezTo>
                        <a:pt x="17412" y="23972"/>
                        <a:pt x="14225" y="30496"/>
                        <a:pt x="19156" y="37020"/>
                      </a:cubicBezTo>
                      <a:cubicBezTo>
                        <a:pt x="24087" y="43544"/>
                        <a:pt x="33115" y="49992"/>
                        <a:pt x="49501" y="58034"/>
                      </a:cubicBezTo>
                      <a:cubicBezTo>
                        <a:pt x="52763" y="59627"/>
                        <a:pt x="54432" y="60461"/>
                        <a:pt x="57694" y="62054"/>
                      </a:cubicBezTo>
                      <a:cubicBezTo>
                        <a:pt x="60197" y="65240"/>
                        <a:pt x="62625" y="64406"/>
                        <a:pt x="65887" y="65999"/>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Shape 288">
                  <a:extLst>
                    <a:ext uri="{FF2B5EF4-FFF2-40B4-BE49-F238E27FC236}">
                      <a16:creationId xmlns:a16="http://schemas.microsoft.com/office/drawing/2014/main" id="{F54AE40C-D8A8-45E9-B08B-5F9C6453E99F}"/>
                    </a:ext>
                  </a:extLst>
                </p:cNvPr>
                <p:cNvSpPr/>
                <p:nvPr/>
              </p:nvSpPr>
              <p:spPr>
                <a:xfrm>
                  <a:off x="7708754" y="4683259"/>
                  <a:ext cx="154983" cy="79350"/>
                </a:xfrm>
                <a:custGeom>
                  <a:avLst/>
                  <a:gdLst>
                    <a:gd name="connsiteX0" fmla="*/ 16007 w 154983"/>
                    <a:gd name="connsiteY0" fmla="*/ 0 h 79350"/>
                    <a:gd name="connsiteX1" fmla="*/ 119177 w 154983"/>
                    <a:gd name="connsiteY1" fmla="*/ 50599 h 79350"/>
                    <a:gd name="connsiteX2" fmla="*/ 143529 w 154983"/>
                    <a:gd name="connsiteY2" fmla="*/ 34137 h 79350"/>
                    <a:gd name="connsiteX3" fmla="*/ 154984 w 154983"/>
                    <a:gd name="connsiteY3" fmla="*/ 39751 h 79350"/>
                    <a:gd name="connsiteX4" fmla="*/ 94902 w 154983"/>
                    <a:gd name="connsiteY4" fmla="*/ 79350 h 79350"/>
                    <a:gd name="connsiteX5" fmla="*/ 83447 w 154983"/>
                    <a:gd name="connsiteY5" fmla="*/ 73737 h 79350"/>
                    <a:gd name="connsiteX6" fmla="*/ 106964 w 154983"/>
                    <a:gd name="connsiteY6" fmla="*/ 58868 h 79350"/>
                    <a:gd name="connsiteX7" fmla="*/ 21013 w 154983"/>
                    <a:gd name="connsiteY7" fmla="*/ 14641 h 79350"/>
                    <a:gd name="connsiteX8" fmla="*/ 14641 w 154983"/>
                    <a:gd name="connsiteY8" fmla="*/ 39979 h 79350"/>
                    <a:gd name="connsiteX9" fmla="*/ 0 w 154983"/>
                    <a:gd name="connsiteY9" fmla="*/ 40889 h 79350"/>
                    <a:gd name="connsiteX10" fmla="*/ 7055 w 154983"/>
                    <a:gd name="connsiteY10" fmla="*/ 5765 h 79350"/>
                    <a:gd name="connsiteX11" fmla="*/ 16007 w 154983"/>
                    <a:gd name="connsiteY11" fmla="*/ 0 h 7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83" h="79350">
                      <a:moveTo>
                        <a:pt x="16007" y="0"/>
                      </a:moveTo>
                      <a:lnTo>
                        <a:pt x="119177" y="50599"/>
                      </a:lnTo>
                      <a:lnTo>
                        <a:pt x="143529" y="34137"/>
                      </a:lnTo>
                      <a:lnTo>
                        <a:pt x="154984" y="39751"/>
                      </a:lnTo>
                      <a:lnTo>
                        <a:pt x="94902" y="79350"/>
                      </a:lnTo>
                      <a:lnTo>
                        <a:pt x="83447" y="73737"/>
                      </a:lnTo>
                      <a:lnTo>
                        <a:pt x="106964" y="58868"/>
                      </a:lnTo>
                      <a:lnTo>
                        <a:pt x="21013" y="14641"/>
                      </a:lnTo>
                      <a:lnTo>
                        <a:pt x="14641" y="39979"/>
                      </a:lnTo>
                      <a:lnTo>
                        <a:pt x="0" y="40889"/>
                      </a:lnTo>
                      <a:lnTo>
                        <a:pt x="7055" y="5765"/>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Freeform: Shape 289">
                  <a:extLst>
                    <a:ext uri="{FF2B5EF4-FFF2-40B4-BE49-F238E27FC236}">
                      <a16:creationId xmlns:a16="http://schemas.microsoft.com/office/drawing/2014/main" id="{75992977-CAB6-4924-907D-0F661D1C0EB1}"/>
                    </a:ext>
                  </a:extLst>
                </p:cNvPr>
                <p:cNvSpPr/>
                <p:nvPr/>
              </p:nvSpPr>
              <p:spPr>
                <a:xfrm>
                  <a:off x="7790189" y="4614602"/>
                  <a:ext cx="147628" cy="82996"/>
                </a:xfrm>
                <a:custGeom>
                  <a:avLst/>
                  <a:gdLst>
                    <a:gd name="connsiteX0" fmla="*/ 84169 w 147628"/>
                    <a:gd name="connsiteY0" fmla="*/ 3872 h 82996"/>
                    <a:gd name="connsiteX1" fmla="*/ 111176 w 147628"/>
                    <a:gd name="connsiteY1" fmla="*/ 15099 h 82996"/>
                    <a:gd name="connsiteX2" fmla="*/ 134920 w 147628"/>
                    <a:gd name="connsiteY2" fmla="*/ 28754 h 82996"/>
                    <a:gd name="connsiteX3" fmla="*/ 146451 w 147628"/>
                    <a:gd name="connsiteY3" fmla="*/ 42561 h 82996"/>
                    <a:gd name="connsiteX4" fmla="*/ 145768 w 147628"/>
                    <a:gd name="connsiteY4" fmla="*/ 56443 h 82996"/>
                    <a:gd name="connsiteX5" fmla="*/ 132796 w 147628"/>
                    <a:gd name="connsiteY5" fmla="*/ 70402 h 82996"/>
                    <a:gd name="connsiteX6" fmla="*/ 111631 w 147628"/>
                    <a:gd name="connsiteY6" fmla="*/ 80339 h 82996"/>
                    <a:gd name="connsiteX7" fmla="*/ 87962 w 147628"/>
                    <a:gd name="connsiteY7" fmla="*/ 82994 h 82996"/>
                    <a:gd name="connsiteX8" fmla="*/ 61790 w 147628"/>
                    <a:gd name="connsiteY8" fmla="*/ 78291 h 82996"/>
                    <a:gd name="connsiteX9" fmla="*/ 36453 w 147628"/>
                    <a:gd name="connsiteY9" fmla="*/ 67898 h 82996"/>
                    <a:gd name="connsiteX10" fmla="*/ 12708 w 147628"/>
                    <a:gd name="connsiteY10" fmla="*/ 54243 h 82996"/>
                    <a:gd name="connsiteX11" fmla="*/ 1177 w 147628"/>
                    <a:gd name="connsiteY11" fmla="*/ 40437 h 82996"/>
                    <a:gd name="connsiteX12" fmla="*/ 1860 w 147628"/>
                    <a:gd name="connsiteY12" fmla="*/ 26554 h 82996"/>
                    <a:gd name="connsiteX13" fmla="*/ 14832 w 147628"/>
                    <a:gd name="connsiteY13" fmla="*/ 12596 h 82996"/>
                    <a:gd name="connsiteX14" fmla="*/ 35997 w 147628"/>
                    <a:gd name="connsiteY14" fmla="*/ 2658 h 82996"/>
                    <a:gd name="connsiteX15" fmla="*/ 59666 w 147628"/>
                    <a:gd name="connsiteY15" fmla="*/ 3 h 82996"/>
                    <a:gd name="connsiteX16" fmla="*/ 84169 w 147628"/>
                    <a:gd name="connsiteY16" fmla="*/ 3872 h 82996"/>
                    <a:gd name="connsiteX17" fmla="*/ 130141 w 147628"/>
                    <a:gd name="connsiteY17" fmla="*/ 46733 h 82996"/>
                    <a:gd name="connsiteX18" fmla="*/ 99796 w 147628"/>
                    <a:gd name="connsiteY18" fmla="*/ 25720 h 82996"/>
                    <a:gd name="connsiteX19" fmla="*/ 83410 w 147628"/>
                    <a:gd name="connsiteY19" fmla="*/ 17678 h 82996"/>
                    <a:gd name="connsiteX20" fmla="*/ 82197 w 147628"/>
                    <a:gd name="connsiteY20" fmla="*/ 69870 h 82996"/>
                    <a:gd name="connsiteX21" fmla="*/ 105031 w 147628"/>
                    <a:gd name="connsiteY21" fmla="*/ 72981 h 82996"/>
                    <a:gd name="connsiteX22" fmla="*/ 124527 w 147628"/>
                    <a:gd name="connsiteY22" fmla="*/ 66305 h 82996"/>
                    <a:gd name="connsiteX23" fmla="*/ 130141 w 147628"/>
                    <a:gd name="connsiteY23" fmla="*/ 46733 h 82996"/>
                    <a:gd name="connsiteX24" fmla="*/ 66645 w 147628"/>
                    <a:gd name="connsiteY24" fmla="*/ 64333 h 82996"/>
                    <a:gd name="connsiteX25" fmla="*/ 67859 w 147628"/>
                    <a:gd name="connsiteY25" fmla="*/ 12141 h 82996"/>
                    <a:gd name="connsiteX26" fmla="*/ 46618 w 147628"/>
                    <a:gd name="connsiteY26" fmla="*/ 9865 h 82996"/>
                    <a:gd name="connsiteX27" fmla="*/ 27122 w 147628"/>
                    <a:gd name="connsiteY27" fmla="*/ 16540 h 82996"/>
                    <a:gd name="connsiteX28" fmla="*/ 19915 w 147628"/>
                    <a:gd name="connsiteY28" fmla="*/ 35354 h 82996"/>
                    <a:gd name="connsiteX29" fmla="*/ 50259 w 147628"/>
                    <a:gd name="connsiteY29" fmla="*/ 56367 h 82996"/>
                    <a:gd name="connsiteX30" fmla="*/ 58452 w 147628"/>
                    <a:gd name="connsiteY30" fmla="*/ 60388 h 82996"/>
                    <a:gd name="connsiteX31" fmla="*/ 66645 w 147628"/>
                    <a:gd name="connsiteY31" fmla="*/ 64333 h 82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628" h="82996">
                      <a:moveTo>
                        <a:pt x="84169" y="3872"/>
                      </a:moveTo>
                      <a:cubicBezTo>
                        <a:pt x="93196" y="6223"/>
                        <a:pt x="101314" y="10244"/>
                        <a:pt x="111176" y="15099"/>
                      </a:cubicBezTo>
                      <a:cubicBezTo>
                        <a:pt x="120962" y="19954"/>
                        <a:pt x="129155" y="23899"/>
                        <a:pt x="134920" y="28754"/>
                      </a:cubicBezTo>
                      <a:cubicBezTo>
                        <a:pt x="140685" y="33609"/>
                        <a:pt x="144782" y="37630"/>
                        <a:pt x="146451" y="42561"/>
                      </a:cubicBezTo>
                      <a:cubicBezTo>
                        <a:pt x="148120" y="47416"/>
                        <a:pt x="148120" y="51512"/>
                        <a:pt x="145768" y="56443"/>
                      </a:cubicBezTo>
                      <a:cubicBezTo>
                        <a:pt x="143341" y="61374"/>
                        <a:pt x="139320" y="65471"/>
                        <a:pt x="132796" y="70402"/>
                      </a:cubicBezTo>
                      <a:cubicBezTo>
                        <a:pt x="126272" y="75332"/>
                        <a:pt x="118989" y="77836"/>
                        <a:pt x="111631" y="80339"/>
                      </a:cubicBezTo>
                      <a:cubicBezTo>
                        <a:pt x="104272" y="82843"/>
                        <a:pt x="96155" y="82919"/>
                        <a:pt x="87962" y="82994"/>
                      </a:cubicBezTo>
                      <a:cubicBezTo>
                        <a:pt x="79769" y="83070"/>
                        <a:pt x="70817" y="80643"/>
                        <a:pt x="61790" y="78291"/>
                      </a:cubicBezTo>
                      <a:cubicBezTo>
                        <a:pt x="52763" y="75939"/>
                        <a:pt x="44646" y="71919"/>
                        <a:pt x="36453" y="67898"/>
                      </a:cubicBezTo>
                      <a:cubicBezTo>
                        <a:pt x="26667" y="63043"/>
                        <a:pt x="18474" y="59098"/>
                        <a:pt x="12708" y="54243"/>
                      </a:cubicBezTo>
                      <a:cubicBezTo>
                        <a:pt x="6943" y="49388"/>
                        <a:pt x="2846" y="45368"/>
                        <a:pt x="1177" y="40437"/>
                      </a:cubicBezTo>
                      <a:cubicBezTo>
                        <a:pt x="-492" y="35581"/>
                        <a:pt x="-492" y="31485"/>
                        <a:pt x="1860" y="26554"/>
                      </a:cubicBezTo>
                      <a:cubicBezTo>
                        <a:pt x="4212" y="21623"/>
                        <a:pt x="8308" y="17527"/>
                        <a:pt x="14832" y="12596"/>
                      </a:cubicBezTo>
                      <a:cubicBezTo>
                        <a:pt x="21356" y="7665"/>
                        <a:pt x="28639" y="5161"/>
                        <a:pt x="35997" y="2658"/>
                      </a:cubicBezTo>
                      <a:cubicBezTo>
                        <a:pt x="43356" y="155"/>
                        <a:pt x="51473" y="79"/>
                        <a:pt x="59666" y="3"/>
                      </a:cubicBezTo>
                      <a:cubicBezTo>
                        <a:pt x="67783" y="-73"/>
                        <a:pt x="75142" y="1444"/>
                        <a:pt x="84169" y="3872"/>
                      </a:cubicBezTo>
                      <a:close/>
                      <a:moveTo>
                        <a:pt x="130141" y="46733"/>
                      </a:moveTo>
                      <a:cubicBezTo>
                        <a:pt x="125210" y="40209"/>
                        <a:pt x="116182" y="33761"/>
                        <a:pt x="99796" y="25720"/>
                      </a:cubicBezTo>
                      <a:cubicBezTo>
                        <a:pt x="93272" y="22533"/>
                        <a:pt x="88341" y="20106"/>
                        <a:pt x="83410" y="17678"/>
                      </a:cubicBezTo>
                      <a:lnTo>
                        <a:pt x="82197" y="69870"/>
                      </a:lnTo>
                      <a:cubicBezTo>
                        <a:pt x="89555" y="71464"/>
                        <a:pt x="96914" y="73057"/>
                        <a:pt x="105031" y="72981"/>
                      </a:cubicBezTo>
                      <a:cubicBezTo>
                        <a:pt x="111555" y="72146"/>
                        <a:pt x="118837" y="69643"/>
                        <a:pt x="124527" y="66305"/>
                      </a:cubicBezTo>
                      <a:cubicBezTo>
                        <a:pt x="131885" y="59781"/>
                        <a:pt x="133403" y="52423"/>
                        <a:pt x="130141" y="46733"/>
                      </a:cubicBezTo>
                      <a:close/>
                      <a:moveTo>
                        <a:pt x="66645" y="64333"/>
                      </a:moveTo>
                      <a:lnTo>
                        <a:pt x="67859" y="12141"/>
                      </a:lnTo>
                      <a:cubicBezTo>
                        <a:pt x="60500" y="10547"/>
                        <a:pt x="53142" y="8954"/>
                        <a:pt x="46618" y="9865"/>
                      </a:cubicBezTo>
                      <a:cubicBezTo>
                        <a:pt x="40094" y="10699"/>
                        <a:pt x="32811" y="13202"/>
                        <a:pt x="27122" y="16540"/>
                      </a:cubicBezTo>
                      <a:cubicBezTo>
                        <a:pt x="18170" y="22306"/>
                        <a:pt x="14984" y="28830"/>
                        <a:pt x="19915" y="35354"/>
                      </a:cubicBezTo>
                      <a:cubicBezTo>
                        <a:pt x="24846" y="41878"/>
                        <a:pt x="33873" y="48326"/>
                        <a:pt x="50259" y="56367"/>
                      </a:cubicBezTo>
                      <a:cubicBezTo>
                        <a:pt x="53521" y="57961"/>
                        <a:pt x="55190" y="58795"/>
                        <a:pt x="58452" y="60388"/>
                      </a:cubicBezTo>
                      <a:cubicBezTo>
                        <a:pt x="60956" y="63574"/>
                        <a:pt x="63383" y="62740"/>
                        <a:pt x="66645" y="64333"/>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Shape 290">
                  <a:extLst>
                    <a:ext uri="{FF2B5EF4-FFF2-40B4-BE49-F238E27FC236}">
                      <a16:creationId xmlns:a16="http://schemas.microsoft.com/office/drawing/2014/main" id="{EAF60C7F-56E1-4AFE-B955-18E2234A60EA}"/>
                    </a:ext>
                  </a:extLst>
                </p:cNvPr>
                <p:cNvSpPr/>
                <p:nvPr/>
              </p:nvSpPr>
              <p:spPr>
                <a:xfrm>
                  <a:off x="7882740" y="4554057"/>
                  <a:ext cx="147628" cy="83306"/>
                </a:xfrm>
                <a:custGeom>
                  <a:avLst/>
                  <a:gdLst>
                    <a:gd name="connsiteX0" fmla="*/ 84169 w 147628"/>
                    <a:gd name="connsiteY0" fmla="*/ 4182 h 83306"/>
                    <a:gd name="connsiteX1" fmla="*/ 111176 w 147628"/>
                    <a:gd name="connsiteY1" fmla="*/ 15410 h 83306"/>
                    <a:gd name="connsiteX2" fmla="*/ 134920 w 147628"/>
                    <a:gd name="connsiteY2" fmla="*/ 29065 h 83306"/>
                    <a:gd name="connsiteX3" fmla="*/ 146451 w 147628"/>
                    <a:gd name="connsiteY3" fmla="*/ 42871 h 83306"/>
                    <a:gd name="connsiteX4" fmla="*/ 145768 w 147628"/>
                    <a:gd name="connsiteY4" fmla="*/ 56754 h 83306"/>
                    <a:gd name="connsiteX5" fmla="*/ 132796 w 147628"/>
                    <a:gd name="connsiteY5" fmla="*/ 70712 h 83306"/>
                    <a:gd name="connsiteX6" fmla="*/ 111631 w 147628"/>
                    <a:gd name="connsiteY6" fmla="*/ 80650 h 83306"/>
                    <a:gd name="connsiteX7" fmla="*/ 87962 w 147628"/>
                    <a:gd name="connsiteY7" fmla="*/ 83305 h 83306"/>
                    <a:gd name="connsiteX8" fmla="*/ 61790 w 147628"/>
                    <a:gd name="connsiteY8" fmla="*/ 78602 h 83306"/>
                    <a:gd name="connsiteX9" fmla="*/ 36453 w 147628"/>
                    <a:gd name="connsiteY9" fmla="*/ 68209 h 83306"/>
                    <a:gd name="connsiteX10" fmla="*/ 12708 w 147628"/>
                    <a:gd name="connsiteY10" fmla="*/ 54554 h 83306"/>
                    <a:gd name="connsiteX11" fmla="*/ 1177 w 147628"/>
                    <a:gd name="connsiteY11" fmla="*/ 40747 h 83306"/>
                    <a:gd name="connsiteX12" fmla="*/ 1860 w 147628"/>
                    <a:gd name="connsiteY12" fmla="*/ 26865 h 83306"/>
                    <a:gd name="connsiteX13" fmla="*/ 14832 w 147628"/>
                    <a:gd name="connsiteY13" fmla="*/ 12906 h 83306"/>
                    <a:gd name="connsiteX14" fmla="*/ 35997 w 147628"/>
                    <a:gd name="connsiteY14" fmla="*/ 2969 h 83306"/>
                    <a:gd name="connsiteX15" fmla="*/ 59666 w 147628"/>
                    <a:gd name="connsiteY15" fmla="*/ 313 h 83306"/>
                    <a:gd name="connsiteX16" fmla="*/ 84169 w 147628"/>
                    <a:gd name="connsiteY16" fmla="*/ 4182 h 83306"/>
                    <a:gd name="connsiteX17" fmla="*/ 129306 w 147628"/>
                    <a:gd name="connsiteY17" fmla="*/ 44616 h 83306"/>
                    <a:gd name="connsiteX18" fmla="*/ 98962 w 147628"/>
                    <a:gd name="connsiteY18" fmla="*/ 23603 h 83306"/>
                    <a:gd name="connsiteX19" fmla="*/ 82576 w 147628"/>
                    <a:gd name="connsiteY19" fmla="*/ 15562 h 83306"/>
                    <a:gd name="connsiteX20" fmla="*/ 81362 w 147628"/>
                    <a:gd name="connsiteY20" fmla="*/ 67754 h 83306"/>
                    <a:gd name="connsiteX21" fmla="*/ 104196 w 147628"/>
                    <a:gd name="connsiteY21" fmla="*/ 70864 h 83306"/>
                    <a:gd name="connsiteX22" fmla="*/ 123692 w 147628"/>
                    <a:gd name="connsiteY22" fmla="*/ 64188 h 83306"/>
                    <a:gd name="connsiteX23" fmla="*/ 129306 w 147628"/>
                    <a:gd name="connsiteY23" fmla="*/ 44616 h 83306"/>
                    <a:gd name="connsiteX24" fmla="*/ 65052 w 147628"/>
                    <a:gd name="connsiteY24" fmla="*/ 63885 h 83306"/>
                    <a:gd name="connsiteX25" fmla="*/ 66266 w 147628"/>
                    <a:gd name="connsiteY25" fmla="*/ 11693 h 83306"/>
                    <a:gd name="connsiteX26" fmla="*/ 45025 w 147628"/>
                    <a:gd name="connsiteY26" fmla="*/ 9417 h 83306"/>
                    <a:gd name="connsiteX27" fmla="*/ 25529 w 147628"/>
                    <a:gd name="connsiteY27" fmla="*/ 16093 h 83306"/>
                    <a:gd name="connsiteX28" fmla="*/ 18322 w 147628"/>
                    <a:gd name="connsiteY28" fmla="*/ 34906 h 83306"/>
                    <a:gd name="connsiteX29" fmla="*/ 48666 w 147628"/>
                    <a:gd name="connsiteY29" fmla="*/ 55920 h 83306"/>
                    <a:gd name="connsiteX30" fmla="*/ 56859 w 147628"/>
                    <a:gd name="connsiteY30" fmla="*/ 59940 h 83306"/>
                    <a:gd name="connsiteX31" fmla="*/ 65052 w 147628"/>
                    <a:gd name="connsiteY31" fmla="*/ 63885 h 83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628" h="83306">
                      <a:moveTo>
                        <a:pt x="84169" y="4182"/>
                      </a:moveTo>
                      <a:cubicBezTo>
                        <a:pt x="93121" y="6534"/>
                        <a:pt x="101314" y="10555"/>
                        <a:pt x="111176" y="15410"/>
                      </a:cubicBezTo>
                      <a:cubicBezTo>
                        <a:pt x="120962" y="20265"/>
                        <a:pt x="129154" y="24210"/>
                        <a:pt x="134920" y="29065"/>
                      </a:cubicBezTo>
                      <a:cubicBezTo>
                        <a:pt x="140685" y="33920"/>
                        <a:pt x="144782" y="37941"/>
                        <a:pt x="146451" y="42871"/>
                      </a:cubicBezTo>
                      <a:cubicBezTo>
                        <a:pt x="148120" y="47726"/>
                        <a:pt x="148120" y="51823"/>
                        <a:pt x="145768" y="56754"/>
                      </a:cubicBezTo>
                      <a:cubicBezTo>
                        <a:pt x="143416" y="61685"/>
                        <a:pt x="139320" y="65781"/>
                        <a:pt x="132796" y="70712"/>
                      </a:cubicBezTo>
                      <a:cubicBezTo>
                        <a:pt x="126272" y="75643"/>
                        <a:pt x="118989" y="78147"/>
                        <a:pt x="111631" y="80650"/>
                      </a:cubicBezTo>
                      <a:cubicBezTo>
                        <a:pt x="104272" y="83154"/>
                        <a:pt x="96155" y="83229"/>
                        <a:pt x="87962" y="83305"/>
                      </a:cubicBezTo>
                      <a:cubicBezTo>
                        <a:pt x="79769" y="83381"/>
                        <a:pt x="70817" y="80954"/>
                        <a:pt x="61790" y="78602"/>
                      </a:cubicBezTo>
                      <a:cubicBezTo>
                        <a:pt x="52839" y="76250"/>
                        <a:pt x="44646" y="72230"/>
                        <a:pt x="36453" y="68209"/>
                      </a:cubicBezTo>
                      <a:cubicBezTo>
                        <a:pt x="26667" y="63354"/>
                        <a:pt x="18474" y="59409"/>
                        <a:pt x="12708" y="54554"/>
                      </a:cubicBezTo>
                      <a:cubicBezTo>
                        <a:pt x="6943" y="49699"/>
                        <a:pt x="2846" y="45678"/>
                        <a:pt x="1177" y="40747"/>
                      </a:cubicBezTo>
                      <a:cubicBezTo>
                        <a:pt x="-492" y="35892"/>
                        <a:pt x="-492" y="31796"/>
                        <a:pt x="1860" y="26865"/>
                      </a:cubicBezTo>
                      <a:cubicBezTo>
                        <a:pt x="4288" y="21934"/>
                        <a:pt x="8308" y="17837"/>
                        <a:pt x="14832" y="12906"/>
                      </a:cubicBezTo>
                      <a:cubicBezTo>
                        <a:pt x="21356" y="7975"/>
                        <a:pt x="28639" y="5472"/>
                        <a:pt x="35997" y="2969"/>
                      </a:cubicBezTo>
                      <a:cubicBezTo>
                        <a:pt x="43356" y="465"/>
                        <a:pt x="51473" y="389"/>
                        <a:pt x="59666" y="313"/>
                      </a:cubicBezTo>
                      <a:cubicBezTo>
                        <a:pt x="66190" y="-521"/>
                        <a:pt x="75976" y="162"/>
                        <a:pt x="84169" y="4182"/>
                      </a:cubicBezTo>
                      <a:close/>
                      <a:moveTo>
                        <a:pt x="129306" y="44616"/>
                      </a:moveTo>
                      <a:cubicBezTo>
                        <a:pt x="124375" y="38092"/>
                        <a:pt x="115348" y="31644"/>
                        <a:pt x="98962" y="23603"/>
                      </a:cubicBezTo>
                      <a:cubicBezTo>
                        <a:pt x="92438" y="20416"/>
                        <a:pt x="87507" y="17989"/>
                        <a:pt x="82576" y="15562"/>
                      </a:cubicBezTo>
                      <a:lnTo>
                        <a:pt x="81362" y="67754"/>
                      </a:lnTo>
                      <a:cubicBezTo>
                        <a:pt x="88721" y="69347"/>
                        <a:pt x="96079" y="70940"/>
                        <a:pt x="104196" y="70864"/>
                      </a:cubicBezTo>
                      <a:cubicBezTo>
                        <a:pt x="110720" y="70030"/>
                        <a:pt x="118003" y="67526"/>
                        <a:pt x="123692" y="64188"/>
                      </a:cubicBezTo>
                      <a:cubicBezTo>
                        <a:pt x="131051" y="57664"/>
                        <a:pt x="134237" y="51140"/>
                        <a:pt x="129306" y="44616"/>
                      </a:cubicBezTo>
                      <a:close/>
                      <a:moveTo>
                        <a:pt x="65052" y="63885"/>
                      </a:moveTo>
                      <a:lnTo>
                        <a:pt x="66266" y="11693"/>
                      </a:lnTo>
                      <a:cubicBezTo>
                        <a:pt x="58907" y="10100"/>
                        <a:pt x="51549" y="8507"/>
                        <a:pt x="45025" y="9417"/>
                      </a:cubicBezTo>
                      <a:cubicBezTo>
                        <a:pt x="38501" y="10251"/>
                        <a:pt x="31218" y="12755"/>
                        <a:pt x="25529" y="16093"/>
                      </a:cubicBezTo>
                      <a:cubicBezTo>
                        <a:pt x="16577" y="21858"/>
                        <a:pt x="13391" y="28382"/>
                        <a:pt x="18322" y="34906"/>
                      </a:cubicBezTo>
                      <a:cubicBezTo>
                        <a:pt x="23253" y="41430"/>
                        <a:pt x="32280" y="47878"/>
                        <a:pt x="48666" y="55920"/>
                      </a:cubicBezTo>
                      <a:cubicBezTo>
                        <a:pt x="51928" y="57513"/>
                        <a:pt x="53597" y="58347"/>
                        <a:pt x="56859" y="59940"/>
                      </a:cubicBezTo>
                      <a:cubicBezTo>
                        <a:pt x="60121" y="61533"/>
                        <a:pt x="61790" y="62292"/>
                        <a:pt x="65052" y="63885"/>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Shape 291">
                  <a:extLst>
                    <a:ext uri="{FF2B5EF4-FFF2-40B4-BE49-F238E27FC236}">
                      <a16:creationId xmlns:a16="http://schemas.microsoft.com/office/drawing/2014/main" id="{DABFAEC0-FA67-4574-BDBD-E7A54E15D428}"/>
                    </a:ext>
                  </a:extLst>
                </p:cNvPr>
                <p:cNvSpPr/>
                <p:nvPr/>
              </p:nvSpPr>
              <p:spPr>
                <a:xfrm>
                  <a:off x="7813518" y="4840670"/>
                  <a:ext cx="154983" cy="81853"/>
                </a:xfrm>
                <a:custGeom>
                  <a:avLst/>
                  <a:gdLst>
                    <a:gd name="connsiteX0" fmla="*/ 16841 w 154983"/>
                    <a:gd name="connsiteY0" fmla="*/ 0 h 81853"/>
                    <a:gd name="connsiteX1" fmla="*/ 119177 w 154983"/>
                    <a:gd name="connsiteY1" fmla="*/ 52268 h 81853"/>
                    <a:gd name="connsiteX2" fmla="*/ 143529 w 154983"/>
                    <a:gd name="connsiteY2" fmla="*/ 35806 h 81853"/>
                    <a:gd name="connsiteX3" fmla="*/ 154984 w 154983"/>
                    <a:gd name="connsiteY3" fmla="*/ 41420 h 81853"/>
                    <a:gd name="connsiteX4" fmla="*/ 96571 w 154983"/>
                    <a:gd name="connsiteY4" fmla="*/ 81854 h 81853"/>
                    <a:gd name="connsiteX5" fmla="*/ 85116 w 154983"/>
                    <a:gd name="connsiteY5" fmla="*/ 76240 h 81853"/>
                    <a:gd name="connsiteX6" fmla="*/ 107798 w 154983"/>
                    <a:gd name="connsiteY6" fmla="*/ 58944 h 81853"/>
                    <a:gd name="connsiteX7" fmla="*/ 22682 w 154983"/>
                    <a:gd name="connsiteY7" fmla="*/ 17144 h 81853"/>
                    <a:gd name="connsiteX8" fmla="*/ 16310 w 154983"/>
                    <a:gd name="connsiteY8" fmla="*/ 42482 h 81853"/>
                    <a:gd name="connsiteX9" fmla="*/ 0 w 154983"/>
                    <a:gd name="connsiteY9" fmla="*/ 42634 h 81853"/>
                    <a:gd name="connsiteX10" fmla="*/ 7889 w 154983"/>
                    <a:gd name="connsiteY10" fmla="*/ 5841 h 81853"/>
                    <a:gd name="connsiteX11" fmla="*/ 16841 w 154983"/>
                    <a:gd name="connsiteY11" fmla="*/ 0 h 8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83" h="81853">
                      <a:moveTo>
                        <a:pt x="16841" y="0"/>
                      </a:moveTo>
                      <a:lnTo>
                        <a:pt x="119177" y="52268"/>
                      </a:lnTo>
                      <a:lnTo>
                        <a:pt x="143529" y="35806"/>
                      </a:lnTo>
                      <a:lnTo>
                        <a:pt x="154984" y="41420"/>
                      </a:lnTo>
                      <a:lnTo>
                        <a:pt x="96571" y="81854"/>
                      </a:lnTo>
                      <a:lnTo>
                        <a:pt x="85116" y="76240"/>
                      </a:lnTo>
                      <a:lnTo>
                        <a:pt x="107798" y="58944"/>
                      </a:lnTo>
                      <a:lnTo>
                        <a:pt x="22682" y="17144"/>
                      </a:lnTo>
                      <a:lnTo>
                        <a:pt x="16310" y="42482"/>
                      </a:lnTo>
                      <a:lnTo>
                        <a:pt x="0" y="42634"/>
                      </a:lnTo>
                      <a:lnTo>
                        <a:pt x="7889" y="5841"/>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Shape 292">
                  <a:extLst>
                    <a:ext uri="{FF2B5EF4-FFF2-40B4-BE49-F238E27FC236}">
                      <a16:creationId xmlns:a16="http://schemas.microsoft.com/office/drawing/2014/main" id="{157116B6-8EB5-4C99-9156-DC42F98EB6FA}"/>
                    </a:ext>
                  </a:extLst>
                </p:cNvPr>
                <p:cNvSpPr/>
                <p:nvPr/>
              </p:nvSpPr>
              <p:spPr>
                <a:xfrm>
                  <a:off x="7905234" y="4779602"/>
                  <a:ext cx="155818" cy="81853"/>
                </a:xfrm>
                <a:custGeom>
                  <a:avLst/>
                  <a:gdLst>
                    <a:gd name="connsiteX0" fmla="*/ 16007 w 155818"/>
                    <a:gd name="connsiteY0" fmla="*/ 0 h 81853"/>
                    <a:gd name="connsiteX1" fmla="*/ 120771 w 155818"/>
                    <a:gd name="connsiteY1" fmla="*/ 51434 h 81853"/>
                    <a:gd name="connsiteX2" fmla="*/ 142694 w 155818"/>
                    <a:gd name="connsiteY2" fmla="*/ 35806 h 81853"/>
                    <a:gd name="connsiteX3" fmla="*/ 155818 w 155818"/>
                    <a:gd name="connsiteY3" fmla="*/ 42255 h 81853"/>
                    <a:gd name="connsiteX4" fmla="*/ 95736 w 155818"/>
                    <a:gd name="connsiteY4" fmla="*/ 81854 h 81853"/>
                    <a:gd name="connsiteX5" fmla="*/ 84282 w 155818"/>
                    <a:gd name="connsiteY5" fmla="*/ 76240 h 81853"/>
                    <a:gd name="connsiteX6" fmla="*/ 108633 w 155818"/>
                    <a:gd name="connsiteY6" fmla="*/ 59778 h 81853"/>
                    <a:gd name="connsiteX7" fmla="*/ 21848 w 155818"/>
                    <a:gd name="connsiteY7" fmla="*/ 17221 h 81853"/>
                    <a:gd name="connsiteX8" fmla="*/ 15476 w 155818"/>
                    <a:gd name="connsiteY8" fmla="*/ 42558 h 81853"/>
                    <a:gd name="connsiteX9" fmla="*/ 0 w 155818"/>
                    <a:gd name="connsiteY9" fmla="*/ 41041 h 81853"/>
                    <a:gd name="connsiteX10" fmla="*/ 8724 w 155818"/>
                    <a:gd name="connsiteY10" fmla="*/ 6752 h 81853"/>
                    <a:gd name="connsiteX11" fmla="*/ 16007 w 155818"/>
                    <a:gd name="connsiteY11" fmla="*/ 0 h 8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818" h="81853">
                      <a:moveTo>
                        <a:pt x="16007" y="0"/>
                      </a:moveTo>
                      <a:lnTo>
                        <a:pt x="120771" y="51434"/>
                      </a:lnTo>
                      <a:lnTo>
                        <a:pt x="142694" y="35806"/>
                      </a:lnTo>
                      <a:lnTo>
                        <a:pt x="155818" y="42255"/>
                      </a:lnTo>
                      <a:lnTo>
                        <a:pt x="95736" y="81854"/>
                      </a:lnTo>
                      <a:lnTo>
                        <a:pt x="84282" y="76240"/>
                      </a:lnTo>
                      <a:lnTo>
                        <a:pt x="108633" y="59778"/>
                      </a:lnTo>
                      <a:lnTo>
                        <a:pt x="21848" y="17221"/>
                      </a:lnTo>
                      <a:lnTo>
                        <a:pt x="15476" y="42558"/>
                      </a:lnTo>
                      <a:lnTo>
                        <a:pt x="0" y="41041"/>
                      </a:lnTo>
                      <a:lnTo>
                        <a:pt x="8724" y="6752"/>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Shape 293">
                  <a:extLst>
                    <a:ext uri="{FF2B5EF4-FFF2-40B4-BE49-F238E27FC236}">
                      <a16:creationId xmlns:a16="http://schemas.microsoft.com/office/drawing/2014/main" id="{0F0C3453-5CEB-411C-A8F6-1B55E8A6A4AB}"/>
                    </a:ext>
                  </a:extLst>
                </p:cNvPr>
                <p:cNvSpPr/>
                <p:nvPr/>
              </p:nvSpPr>
              <p:spPr>
                <a:xfrm>
                  <a:off x="7987503" y="4713430"/>
                  <a:ext cx="147628" cy="83014"/>
                </a:xfrm>
                <a:custGeom>
                  <a:avLst/>
                  <a:gdLst>
                    <a:gd name="connsiteX0" fmla="*/ 84169 w 147628"/>
                    <a:gd name="connsiteY0" fmla="*/ 3890 h 83014"/>
                    <a:gd name="connsiteX1" fmla="*/ 111176 w 147628"/>
                    <a:gd name="connsiteY1" fmla="*/ 15117 h 83014"/>
                    <a:gd name="connsiteX2" fmla="*/ 134920 w 147628"/>
                    <a:gd name="connsiteY2" fmla="*/ 28772 h 83014"/>
                    <a:gd name="connsiteX3" fmla="*/ 146451 w 147628"/>
                    <a:gd name="connsiteY3" fmla="*/ 42579 h 83014"/>
                    <a:gd name="connsiteX4" fmla="*/ 145768 w 147628"/>
                    <a:gd name="connsiteY4" fmla="*/ 56461 h 83014"/>
                    <a:gd name="connsiteX5" fmla="*/ 132796 w 147628"/>
                    <a:gd name="connsiteY5" fmla="*/ 70419 h 83014"/>
                    <a:gd name="connsiteX6" fmla="*/ 111631 w 147628"/>
                    <a:gd name="connsiteY6" fmla="*/ 80357 h 83014"/>
                    <a:gd name="connsiteX7" fmla="*/ 87962 w 147628"/>
                    <a:gd name="connsiteY7" fmla="*/ 83012 h 83014"/>
                    <a:gd name="connsiteX8" fmla="*/ 61790 w 147628"/>
                    <a:gd name="connsiteY8" fmla="*/ 78309 h 83014"/>
                    <a:gd name="connsiteX9" fmla="*/ 36453 w 147628"/>
                    <a:gd name="connsiteY9" fmla="*/ 67916 h 83014"/>
                    <a:gd name="connsiteX10" fmla="*/ 12708 w 147628"/>
                    <a:gd name="connsiteY10" fmla="*/ 54261 h 83014"/>
                    <a:gd name="connsiteX11" fmla="*/ 1177 w 147628"/>
                    <a:gd name="connsiteY11" fmla="*/ 40455 h 83014"/>
                    <a:gd name="connsiteX12" fmla="*/ 1860 w 147628"/>
                    <a:gd name="connsiteY12" fmla="*/ 26572 h 83014"/>
                    <a:gd name="connsiteX13" fmla="*/ 14832 w 147628"/>
                    <a:gd name="connsiteY13" fmla="*/ 12614 h 83014"/>
                    <a:gd name="connsiteX14" fmla="*/ 35997 w 147628"/>
                    <a:gd name="connsiteY14" fmla="*/ 2676 h 83014"/>
                    <a:gd name="connsiteX15" fmla="*/ 59666 w 147628"/>
                    <a:gd name="connsiteY15" fmla="*/ 21 h 83014"/>
                    <a:gd name="connsiteX16" fmla="*/ 84169 w 147628"/>
                    <a:gd name="connsiteY16" fmla="*/ 3890 h 83014"/>
                    <a:gd name="connsiteX17" fmla="*/ 129306 w 147628"/>
                    <a:gd name="connsiteY17" fmla="*/ 44323 h 83014"/>
                    <a:gd name="connsiteX18" fmla="*/ 98962 w 147628"/>
                    <a:gd name="connsiteY18" fmla="*/ 23310 h 83014"/>
                    <a:gd name="connsiteX19" fmla="*/ 82576 w 147628"/>
                    <a:gd name="connsiteY19" fmla="*/ 15269 h 83014"/>
                    <a:gd name="connsiteX20" fmla="*/ 81362 w 147628"/>
                    <a:gd name="connsiteY20" fmla="*/ 67461 h 83014"/>
                    <a:gd name="connsiteX21" fmla="*/ 104196 w 147628"/>
                    <a:gd name="connsiteY21" fmla="*/ 70571 h 83014"/>
                    <a:gd name="connsiteX22" fmla="*/ 123692 w 147628"/>
                    <a:gd name="connsiteY22" fmla="*/ 63896 h 83014"/>
                    <a:gd name="connsiteX23" fmla="*/ 129306 w 147628"/>
                    <a:gd name="connsiteY23" fmla="*/ 44323 h 83014"/>
                    <a:gd name="connsiteX24" fmla="*/ 65052 w 147628"/>
                    <a:gd name="connsiteY24" fmla="*/ 63592 h 83014"/>
                    <a:gd name="connsiteX25" fmla="*/ 66266 w 147628"/>
                    <a:gd name="connsiteY25" fmla="*/ 11400 h 83014"/>
                    <a:gd name="connsiteX26" fmla="*/ 45025 w 147628"/>
                    <a:gd name="connsiteY26" fmla="*/ 9124 h 83014"/>
                    <a:gd name="connsiteX27" fmla="*/ 25529 w 147628"/>
                    <a:gd name="connsiteY27" fmla="*/ 15800 h 83014"/>
                    <a:gd name="connsiteX28" fmla="*/ 18322 w 147628"/>
                    <a:gd name="connsiteY28" fmla="*/ 34613 h 83014"/>
                    <a:gd name="connsiteX29" fmla="*/ 48666 w 147628"/>
                    <a:gd name="connsiteY29" fmla="*/ 55627 h 83014"/>
                    <a:gd name="connsiteX30" fmla="*/ 56859 w 147628"/>
                    <a:gd name="connsiteY30" fmla="*/ 59647 h 83014"/>
                    <a:gd name="connsiteX31" fmla="*/ 65052 w 147628"/>
                    <a:gd name="connsiteY31" fmla="*/ 63592 h 8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628" h="83014">
                      <a:moveTo>
                        <a:pt x="84169" y="3890"/>
                      </a:moveTo>
                      <a:cubicBezTo>
                        <a:pt x="93121" y="6241"/>
                        <a:pt x="101314" y="10262"/>
                        <a:pt x="111176" y="15117"/>
                      </a:cubicBezTo>
                      <a:cubicBezTo>
                        <a:pt x="120962" y="19972"/>
                        <a:pt x="129154" y="23917"/>
                        <a:pt x="134920" y="28772"/>
                      </a:cubicBezTo>
                      <a:cubicBezTo>
                        <a:pt x="140685" y="33627"/>
                        <a:pt x="144782" y="37648"/>
                        <a:pt x="146451" y="42579"/>
                      </a:cubicBezTo>
                      <a:cubicBezTo>
                        <a:pt x="148120" y="47434"/>
                        <a:pt x="148120" y="51530"/>
                        <a:pt x="145768" y="56461"/>
                      </a:cubicBezTo>
                      <a:cubicBezTo>
                        <a:pt x="143340" y="61392"/>
                        <a:pt x="139320" y="65489"/>
                        <a:pt x="132796" y="70419"/>
                      </a:cubicBezTo>
                      <a:cubicBezTo>
                        <a:pt x="126272" y="75350"/>
                        <a:pt x="118989" y="77854"/>
                        <a:pt x="111631" y="80357"/>
                      </a:cubicBezTo>
                      <a:cubicBezTo>
                        <a:pt x="104272" y="82861"/>
                        <a:pt x="96155" y="82936"/>
                        <a:pt x="87962" y="83012"/>
                      </a:cubicBezTo>
                      <a:cubicBezTo>
                        <a:pt x="79769" y="83088"/>
                        <a:pt x="70817" y="80661"/>
                        <a:pt x="61790" y="78309"/>
                      </a:cubicBezTo>
                      <a:cubicBezTo>
                        <a:pt x="52763" y="75957"/>
                        <a:pt x="44646" y="71937"/>
                        <a:pt x="36453" y="67916"/>
                      </a:cubicBezTo>
                      <a:cubicBezTo>
                        <a:pt x="26667" y="63061"/>
                        <a:pt x="18474" y="59116"/>
                        <a:pt x="12708" y="54261"/>
                      </a:cubicBezTo>
                      <a:cubicBezTo>
                        <a:pt x="6943" y="49406"/>
                        <a:pt x="2846" y="45385"/>
                        <a:pt x="1177" y="40455"/>
                      </a:cubicBezTo>
                      <a:cubicBezTo>
                        <a:pt x="-492" y="35599"/>
                        <a:pt x="-492" y="31503"/>
                        <a:pt x="1860" y="26572"/>
                      </a:cubicBezTo>
                      <a:cubicBezTo>
                        <a:pt x="4212" y="21641"/>
                        <a:pt x="8308" y="17544"/>
                        <a:pt x="14832" y="12614"/>
                      </a:cubicBezTo>
                      <a:cubicBezTo>
                        <a:pt x="21356" y="7683"/>
                        <a:pt x="28639" y="5179"/>
                        <a:pt x="35997" y="2676"/>
                      </a:cubicBezTo>
                      <a:cubicBezTo>
                        <a:pt x="43356" y="172"/>
                        <a:pt x="51473" y="97"/>
                        <a:pt x="59666" y="21"/>
                      </a:cubicBezTo>
                      <a:cubicBezTo>
                        <a:pt x="67783" y="-55"/>
                        <a:pt x="75976" y="-131"/>
                        <a:pt x="84169" y="3890"/>
                      </a:cubicBezTo>
                      <a:close/>
                      <a:moveTo>
                        <a:pt x="129306" y="44323"/>
                      </a:moveTo>
                      <a:cubicBezTo>
                        <a:pt x="124375" y="37799"/>
                        <a:pt x="115348" y="31351"/>
                        <a:pt x="98962" y="23310"/>
                      </a:cubicBezTo>
                      <a:cubicBezTo>
                        <a:pt x="92438" y="20124"/>
                        <a:pt x="87507" y="17696"/>
                        <a:pt x="82576" y="15269"/>
                      </a:cubicBezTo>
                      <a:lnTo>
                        <a:pt x="81362" y="67461"/>
                      </a:lnTo>
                      <a:cubicBezTo>
                        <a:pt x="88721" y="69054"/>
                        <a:pt x="96079" y="70647"/>
                        <a:pt x="104196" y="70571"/>
                      </a:cubicBezTo>
                      <a:cubicBezTo>
                        <a:pt x="110720" y="69737"/>
                        <a:pt x="118003" y="67233"/>
                        <a:pt x="123692" y="63896"/>
                      </a:cubicBezTo>
                      <a:cubicBezTo>
                        <a:pt x="131051" y="57371"/>
                        <a:pt x="134237" y="50847"/>
                        <a:pt x="129306" y="44323"/>
                      </a:cubicBezTo>
                      <a:close/>
                      <a:moveTo>
                        <a:pt x="65052" y="63592"/>
                      </a:moveTo>
                      <a:lnTo>
                        <a:pt x="66266" y="11400"/>
                      </a:lnTo>
                      <a:cubicBezTo>
                        <a:pt x="58908" y="9807"/>
                        <a:pt x="51549" y="8214"/>
                        <a:pt x="45025" y="9124"/>
                      </a:cubicBezTo>
                      <a:cubicBezTo>
                        <a:pt x="38501" y="9958"/>
                        <a:pt x="31218" y="12462"/>
                        <a:pt x="25529" y="15800"/>
                      </a:cubicBezTo>
                      <a:cubicBezTo>
                        <a:pt x="16577" y="21565"/>
                        <a:pt x="13391" y="28089"/>
                        <a:pt x="18322" y="34613"/>
                      </a:cubicBezTo>
                      <a:cubicBezTo>
                        <a:pt x="23253" y="41137"/>
                        <a:pt x="33949" y="48344"/>
                        <a:pt x="48666" y="55627"/>
                      </a:cubicBezTo>
                      <a:cubicBezTo>
                        <a:pt x="51928" y="57220"/>
                        <a:pt x="53597" y="58054"/>
                        <a:pt x="56859" y="59647"/>
                      </a:cubicBezTo>
                      <a:cubicBezTo>
                        <a:pt x="60121" y="61164"/>
                        <a:pt x="63383" y="62758"/>
                        <a:pt x="65052" y="63592"/>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Shape 294">
                  <a:extLst>
                    <a:ext uri="{FF2B5EF4-FFF2-40B4-BE49-F238E27FC236}">
                      <a16:creationId xmlns:a16="http://schemas.microsoft.com/office/drawing/2014/main" id="{B4FA5C17-3968-49F6-8F00-10A48D7AA82B}"/>
                    </a:ext>
                  </a:extLst>
                </p:cNvPr>
                <p:cNvSpPr/>
                <p:nvPr/>
              </p:nvSpPr>
              <p:spPr>
                <a:xfrm>
                  <a:off x="8089424" y="4656707"/>
                  <a:ext cx="154149" cy="81777"/>
                </a:xfrm>
                <a:custGeom>
                  <a:avLst/>
                  <a:gdLst>
                    <a:gd name="connsiteX0" fmla="*/ 16007 w 154149"/>
                    <a:gd name="connsiteY0" fmla="*/ 0 h 81777"/>
                    <a:gd name="connsiteX1" fmla="*/ 119177 w 154149"/>
                    <a:gd name="connsiteY1" fmla="*/ 50599 h 81777"/>
                    <a:gd name="connsiteX2" fmla="*/ 142694 w 154149"/>
                    <a:gd name="connsiteY2" fmla="*/ 35730 h 81777"/>
                    <a:gd name="connsiteX3" fmla="*/ 154149 w 154149"/>
                    <a:gd name="connsiteY3" fmla="*/ 41344 h 81777"/>
                    <a:gd name="connsiteX4" fmla="*/ 95736 w 154149"/>
                    <a:gd name="connsiteY4" fmla="*/ 81778 h 81777"/>
                    <a:gd name="connsiteX5" fmla="*/ 82613 w 154149"/>
                    <a:gd name="connsiteY5" fmla="*/ 75330 h 81777"/>
                    <a:gd name="connsiteX6" fmla="*/ 106964 w 154149"/>
                    <a:gd name="connsiteY6" fmla="*/ 58868 h 81777"/>
                    <a:gd name="connsiteX7" fmla="*/ 20179 w 154149"/>
                    <a:gd name="connsiteY7" fmla="*/ 16310 h 81777"/>
                    <a:gd name="connsiteX8" fmla="*/ 15476 w 154149"/>
                    <a:gd name="connsiteY8" fmla="*/ 42482 h 81777"/>
                    <a:gd name="connsiteX9" fmla="*/ 0 w 154149"/>
                    <a:gd name="connsiteY9" fmla="*/ 40965 h 81777"/>
                    <a:gd name="connsiteX10" fmla="*/ 7055 w 154149"/>
                    <a:gd name="connsiteY10" fmla="*/ 5841 h 81777"/>
                    <a:gd name="connsiteX11" fmla="*/ 16007 w 154149"/>
                    <a:gd name="connsiteY11" fmla="*/ 0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149" h="81777">
                      <a:moveTo>
                        <a:pt x="16007" y="0"/>
                      </a:moveTo>
                      <a:lnTo>
                        <a:pt x="119177" y="50599"/>
                      </a:lnTo>
                      <a:lnTo>
                        <a:pt x="142694" y="35730"/>
                      </a:lnTo>
                      <a:lnTo>
                        <a:pt x="154149" y="41344"/>
                      </a:lnTo>
                      <a:lnTo>
                        <a:pt x="95736" y="81778"/>
                      </a:lnTo>
                      <a:lnTo>
                        <a:pt x="82613" y="75330"/>
                      </a:lnTo>
                      <a:lnTo>
                        <a:pt x="106964" y="58868"/>
                      </a:lnTo>
                      <a:lnTo>
                        <a:pt x="20179" y="16310"/>
                      </a:lnTo>
                      <a:lnTo>
                        <a:pt x="15476" y="42482"/>
                      </a:lnTo>
                      <a:lnTo>
                        <a:pt x="0" y="40965"/>
                      </a:lnTo>
                      <a:lnTo>
                        <a:pt x="7055" y="5841"/>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4" name="Graphic 3">
                <a:extLst>
                  <a:ext uri="{FF2B5EF4-FFF2-40B4-BE49-F238E27FC236}">
                    <a16:creationId xmlns:a16="http://schemas.microsoft.com/office/drawing/2014/main" id="{AD28A73C-D90C-4A66-9632-0296BB2C1DD4}"/>
                  </a:ext>
                </a:extLst>
              </p:cNvPr>
              <p:cNvGrpSpPr/>
              <p:nvPr/>
            </p:nvGrpSpPr>
            <p:grpSpPr>
              <a:xfrm>
                <a:off x="3415481" y="2724211"/>
                <a:ext cx="1352552" cy="929455"/>
                <a:chOff x="6789674" y="4100590"/>
                <a:chExt cx="1212395" cy="833141"/>
              </a:xfrm>
            </p:grpSpPr>
            <p:sp>
              <p:nvSpPr>
                <p:cNvPr id="255" name="Freeform: Shape 296">
                  <a:extLst>
                    <a:ext uri="{FF2B5EF4-FFF2-40B4-BE49-F238E27FC236}">
                      <a16:creationId xmlns:a16="http://schemas.microsoft.com/office/drawing/2014/main" id="{755835EF-9E7C-43AA-971F-4B71E4A3ACA1}"/>
                    </a:ext>
                  </a:extLst>
                </p:cNvPr>
                <p:cNvSpPr/>
                <p:nvPr/>
              </p:nvSpPr>
              <p:spPr>
                <a:xfrm>
                  <a:off x="6789738" y="4231981"/>
                  <a:ext cx="1212332" cy="701750"/>
                </a:xfrm>
                <a:custGeom>
                  <a:avLst/>
                  <a:gdLst>
                    <a:gd name="connsiteX0" fmla="*/ 1189688 w 1212332"/>
                    <a:gd name="connsiteY0" fmla="*/ 323983 h 701750"/>
                    <a:gd name="connsiteX1" fmla="*/ 1189688 w 1212332"/>
                    <a:gd name="connsiteY1" fmla="*/ 385657 h 701750"/>
                    <a:gd name="connsiteX2" fmla="*/ 668524 w 1212332"/>
                    <a:gd name="connsiteY2" fmla="*/ 688949 h 701750"/>
                    <a:gd name="connsiteX3" fmla="*/ 560877 w 1212332"/>
                    <a:gd name="connsiteY3" fmla="*/ 688949 h 701750"/>
                    <a:gd name="connsiteX4" fmla="*/ 22644 w 1212332"/>
                    <a:gd name="connsiteY4" fmla="*/ 377768 h 701750"/>
                    <a:gd name="connsiteX5" fmla="*/ 22644 w 1212332"/>
                    <a:gd name="connsiteY5" fmla="*/ 316093 h 701750"/>
                    <a:gd name="connsiteX6" fmla="*/ 543808 w 1212332"/>
                    <a:gd name="connsiteY6" fmla="*/ 12802 h 701750"/>
                    <a:gd name="connsiteX7" fmla="*/ 651455 w 1212332"/>
                    <a:gd name="connsiteY7" fmla="*/ 12802 h 701750"/>
                    <a:gd name="connsiteX8" fmla="*/ 1189688 w 1212332"/>
                    <a:gd name="connsiteY8" fmla="*/ 323983 h 70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332" h="701750">
                      <a:moveTo>
                        <a:pt x="1189688" y="323983"/>
                      </a:moveTo>
                      <a:cubicBezTo>
                        <a:pt x="1219880" y="341052"/>
                        <a:pt x="1219880" y="368589"/>
                        <a:pt x="1189688" y="385657"/>
                      </a:cubicBezTo>
                      <a:lnTo>
                        <a:pt x="668524" y="688949"/>
                      </a:lnTo>
                      <a:cubicBezTo>
                        <a:pt x="639621" y="706018"/>
                        <a:pt x="591070" y="706018"/>
                        <a:pt x="560877" y="688949"/>
                      </a:cubicBezTo>
                      <a:lnTo>
                        <a:pt x="22644" y="377768"/>
                      </a:lnTo>
                      <a:cubicBezTo>
                        <a:pt x="-7548" y="360699"/>
                        <a:pt x="-7548" y="333162"/>
                        <a:pt x="22644" y="316093"/>
                      </a:cubicBezTo>
                      <a:lnTo>
                        <a:pt x="543808" y="12802"/>
                      </a:lnTo>
                      <a:cubicBezTo>
                        <a:pt x="572711" y="-4267"/>
                        <a:pt x="621262" y="-4267"/>
                        <a:pt x="651455" y="12802"/>
                      </a:cubicBezTo>
                      <a:lnTo>
                        <a:pt x="1189688" y="323983"/>
                      </a:lnTo>
                      <a:close/>
                    </a:path>
                  </a:pathLst>
                </a:custGeom>
                <a:solidFill>
                  <a:srgbClr val="50E6FF">
                    <a:alpha val="20000"/>
                  </a:srgbClr>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Freeform: Shape 297">
                  <a:extLst>
                    <a:ext uri="{FF2B5EF4-FFF2-40B4-BE49-F238E27FC236}">
                      <a16:creationId xmlns:a16="http://schemas.microsoft.com/office/drawing/2014/main" id="{B86AE4F0-9CC2-428E-8D78-86C3252B08F1}"/>
                    </a:ext>
                  </a:extLst>
                </p:cNvPr>
                <p:cNvSpPr/>
                <p:nvPr/>
              </p:nvSpPr>
              <p:spPr>
                <a:xfrm>
                  <a:off x="6789776" y="4444828"/>
                  <a:ext cx="1211952" cy="410160"/>
                </a:xfrm>
                <a:custGeom>
                  <a:avLst/>
                  <a:gdLst>
                    <a:gd name="connsiteX0" fmla="*/ 1189650 w 1211952"/>
                    <a:gd name="connsiteY0" fmla="*/ 38234 h 410160"/>
                    <a:gd name="connsiteX1" fmla="*/ 1189650 w 1211952"/>
                    <a:gd name="connsiteY1" fmla="*/ 39524 h 410160"/>
                    <a:gd name="connsiteX2" fmla="*/ 669775 w 1211952"/>
                    <a:gd name="connsiteY2" fmla="*/ 341450 h 410160"/>
                    <a:gd name="connsiteX3" fmla="*/ 562129 w 1211952"/>
                    <a:gd name="connsiteY3" fmla="*/ 341450 h 410160"/>
                    <a:gd name="connsiteX4" fmla="*/ 23896 w 1211952"/>
                    <a:gd name="connsiteY4" fmla="*/ 30269 h 410160"/>
                    <a:gd name="connsiteX5" fmla="*/ 23896 w 1211952"/>
                    <a:gd name="connsiteY5" fmla="*/ 31558 h 410160"/>
                    <a:gd name="connsiteX6" fmla="*/ 0 w 1211952"/>
                    <a:gd name="connsiteY6" fmla="*/ 0 h 410160"/>
                    <a:gd name="connsiteX7" fmla="*/ 0 w 1211952"/>
                    <a:gd name="connsiteY7" fmla="*/ 55985 h 410160"/>
                    <a:gd name="connsiteX8" fmla="*/ 23896 w 1211952"/>
                    <a:gd name="connsiteY8" fmla="*/ 87543 h 410160"/>
                    <a:gd name="connsiteX9" fmla="*/ 562129 w 1211952"/>
                    <a:gd name="connsiteY9" fmla="*/ 397359 h 410160"/>
                    <a:gd name="connsiteX10" fmla="*/ 669775 w 1211952"/>
                    <a:gd name="connsiteY10" fmla="*/ 397359 h 410160"/>
                    <a:gd name="connsiteX11" fmla="*/ 1189650 w 1211952"/>
                    <a:gd name="connsiteY11" fmla="*/ 95433 h 410160"/>
                    <a:gd name="connsiteX12" fmla="*/ 1211953 w 1211952"/>
                    <a:gd name="connsiteY12" fmla="*/ 63875 h 410160"/>
                    <a:gd name="connsiteX13" fmla="*/ 1211953 w 1211952"/>
                    <a:gd name="connsiteY13" fmla="*/ 7890 h 410160"/>
                    <a:gd name="connsiteX14" fmla="*/ 1189650 w 1211952"/>
                    <a:gd name="connsiteY14" fmla="*/ 38234 h 41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1952" h="410160">
                      <a:moveTo>
                        <a:pt x="1189650" y="38234"/>
                      </a:moveTo>
                      <a:lnTo>
                        <a:pt x="1189650" y="39524"/>
                      </a:lnTo>
                      <a:lnTo>
                        <a:pt x="669775" y="341450"/>
                      </a:lnTo>
                      <a:cubicBezTo>
                        <a:pt x="639583" y="358518"/>
                        <a:pt x="592321" y="358518"/>
                        <a:pt x="562129" y="341450"/>
                      </a:cubicBezTo>
                      <a:lnTo>
                        <a:pt x="23896" y="30269"/>
                      </a:lnTo>
                      <a:lnTo>
                        <a:pt x="23896" y="31558"/>
                      </a:lnTo>
                      <a:cubicBezTo>
                        <a:pt x="9483" y="22379"/>
                        <a:pt x="0" y="11834"/>
                        <a:pt x="0" y="0"/>
                      </a:cubicBezTo>
                      <a:lnTo>
                        <a:pt x="0" y="55985"/>
                      </a:lnTo>
                      <a:cubicBezTo>
                        <a:pt x="0" y="67820"/>
                        <a:pt x="9483" y="78288"/>
                        <a:pt x="23896" y="87543"/>
                      </a:cubicBezTo>
                      <a:lnTo>
                        <a:pt x="562129" y="397359"/>
                      </a:lnTo>
                      <a:cubicBezTo>
                        <a:pt x="592321" y="414428"/>
                        <a:pt x="640948" y="414428"/>
                        <a:pt x="669775" y="397359"/>
                      </a:cubicBezTo>
                      <a:lnTo>
                        <a:pt x="1189650" y="95433"/>
                      </a:lnTo>
                      <a:cubicBezTo>
                        <a:pt x="1204063" y="87543"/>
                        <a:pt x="1211953" y="74419"/>
                        <a:pt x="1211953" y="63875"/>
                      </a:cubicBezTo>
                      <a:lnTo>
                        <a:pt x="1211953" y="7890"/>
                      </a:lnTo>
                      <a:cubicBezTo>
                        <a:pt x="1211953" y="19800"/>
                        <a:pt x="1205429" y="30344"/>
                        <a:pt x="1189650" y="38234"/>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Shape 298">
                  <a:extLst>
                    <a:ext uri="{FF2B5EF4-FFF2-40B4-BE49-F238E27FC236}">
                      <a16:creationId xmlns:a16="http://schemas.microsoft.com/office/drawing/2014/main" id="{29B01017-6607-4A36-99E1-94862B30DA1E}"/>
                    </a:ext>
                  </a:extLst>
                </p:cNvPr>
                <p:cNvSpPr/>
                <p:nvPr/>
              </p:nvSpPr>
              <p:spPr>
                <a:xfrm>
                  <a:off x="6789674" y="4100590"/>
                  <a:ext cx="1212320" cy="701750"/>
                </a:xfrm>
                <a:custGeom>
                  <a:avLst/>
                  <a:gdLst>
                    <a:gd name="connsiteX0" fmla="*/ 1189676 w 1212320"/>
                    <a:gd name="connsiteY0" fmla="*/ 323983 h 701750"/>
                    <a:gd name="connsiteX1" fmla="*/ 1189676 w 1212320"/>
                    <a:gd name="connsiteY1" fmla="*/ 385658 h 701750"/>
                    <a:gd name="connsiteX2" fmla="*/ 668512 w 1212320"/>
                    <a:gd name="connsiteY2" fmla="*/ 688949 h 701750"/>
                    <a:gd name="connsiteX3" fmla="*/ 560865 w 1212320"/>
                    <a:gd name="connsiteY3" fmla="*/ 688949 h 701750"/>
                    <a:gd name="connsiteX4" fmla="*/ 22633 w 1212320"/>
                    <a:gd name="connsiteY4" fmla="*/ 377768 h 701750"/>
                    <a:gd name="connsiteX5" fmla="*/ 26 w 1212320"/>
                    <a:gd name="connsiteY5" fmla="*/ 345906 h 701750"/>
                    <a:gd name="connsiteX6" fmla="*/ 22633 w 1212320"/>
                    <a:gd name="connsiteY6" fmla="*/ 316093 h 701750"/>
                    <a:gd name="connsiteX7" fmla="*/ 543797 w 1212320"/>
                    <a:gd name="connsiteY7" fmla="*/ 12802 h 701750"/>
                    <a:gd name="connsiteX8" fmla="*/ 651443 w 1212320"/>
                    <a:gd name="connsiteY8" fmla="*/ 12802 h 701750"/>
                    <a:gd name="connsiteX9" fmla="*/ 1189676 w 1212320"/>
                    <a:gd name="connsiteY9" fmla="*/ 323983 h 70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2320" h="701750">
                      <a:moveTo>
                        <a:pt x="1189676" y="323983"/>
                      </a:moveTo>
                      <a:cubicBezTo>
                        <a:pt x="1219868" y="341052"/>
                        <a:pt x="1219868" y="368589"/>
                        <a:pt x="1189676" y="385658"/>
                      </a:cubicBezTo>
                      <a:lnTo>
                        <a:pt x="668512" y="688949"/>
                      </a:lnTo>
                      <a:cubicBezTo>
                        <a:pt x="639609" y="706018"/>
                        <a:pt x="591058" y="706018"/>
                        <a:pt x="560865" y="688949"/>
                      </a:cubicBezTo>
                      <a:lnTo>
                        <a:pt x="22633" y="377768"/>
                      </a:lnTo>
                      <a:cubicBezTo>
                        <a:pt x="7081" y="368968"/>
                        <a:pt x="-505" y="357437"/>
                        <a:pt x="26" y="345906"/>
                      </a:cubicBezTo>
                      <a:cubicBezTo>
                        <a:pt x="481" y="335058"/>
                        <a:pt x="7991" y="324362"/>
                        <a:pt x="22633" y="316093"/>
                      </a:cubicBezTo>
                      <a:lnTo>
                        <a:pt x="543797" y="12802"/>
                      </a:lnTo>
                      <a:cubicBezTo>
                        <a:pt x="572700" y="-4267"/>
                        <a:pt x="621250" y="-4267"/>
                        <a:pt x="651443" y="12802"/>
                      </a:cubicBezTo>
                      <a:lnTo>
                        <a:pt x="1189676" y="323983"/>
                      </a:lnTo>
                      <a:close/>
                    </a:path>
                  </a:pathLst>
                </a:custGeom>
                <a:solidFill>
                  <a:srgbClr val="242429"/>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5" name="Freeform: Shape 324">
                <a:extLst>
                  <a:ext uri="{FF2B5EF4-FFF2-40B4-BE49-F238E27FC236}">
                    <a16:creationId xmlns:a16="http://schemas.microsoft.com/office/drawing/2014/main" id="{ACF76ED8-1BE5-4DEA-9B7D-7E06CB184C6A}"/>
                  </a:ext>
                </a:extLst>
              </p:cNvPr>
              <p:cNvSpPr/>
              <p:nvPr/>
            </p:nvSpPr>
            <p:spPr>
              <a:xfrm>
                <a:off x="4110074" y="3029115"/>
                <a:ext cx="446257" cy="255330"/>
              </a:xfrm>
              <a:custGeom>
                <a:avLst/>
                <a:gdLst>
                  <a:gd name="connsiteX0" fmla="*/ 400014 w 400014"/>
                  <a:gd name="connsiteY0" fmla="*/ 121074 h 228872"/>
                  <a:gd name="connsiteX1" fmla="*/ 192080 w 400014"/>
                  <a:gd name="connsiteY1" fmla="*/ 0 h 228872"/>
                  <a:gd name="connsiteX2" fmla="*/ 0 w 400014"/>
                  <a:gd name="connsiteY2" fmla="*/ 110377 h 228872"/>
                  <a:gd name="connsiteX3" fmla="*/ 207935 w 400014"/>
                  <a:gd name="connsiteY3" fmla="*/ 228872 h 228872"/>
                  <a:gd name="connsiteX4" fmla="*/ 400014 w 400014"/>
                  <a:gd name="connsiteY4" fmla="*/ 121074 h 228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14" h="228872">
                    <a:moveTo>
                      <a:pt x="400014" y="121074"/>
                    </a:moveTo>
                    <a:lnTo>
                      <a:pt x="192080" y="0"/>
                    </a:lnTo>
                    <a:lnTo>
                      <a:pt x="0" y="110377"/>
                    </a:lnTo>
                    <a:lnTo>
                      <a:pt x="207935" y="228872"/>
                    </a:lnTo>
                    <a:lnTo>
                      <a:pt x="400014" y="121074"/>
                    </a:lnTo>
                    <a:close/>
                  </a:path>
                </a:pathLst>
              </a:custGeom>
              <a:solidFill>
                <a:srgbClr val="000000">
                  <a:alpha val="15000"/>
                </a:srgbClr>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Freeform: Shape 185">
                <a:extLst>
                  <a:ext uri="{FF2B5EF4-FFF2-40B4-BE49-F238E27FC236}">
                    <a16:creationId xmlns:a16="http://schemas.microsoft.com/office/drawing/2014/main" id="{122C05B0-1BB0-49C8-A422-5609C729323F}"/>
                  </a:ext>
                </a:extLst>
              </p:cNvPr>
              <p:cNvSpPr/>
              <p:nvPr/>
            </p:nvSpPr>
            <p:spPr>
              <a:xfrm>
                <a:off x="4111766" y="2941269"/>
                <a:ext cx="166383" cy="302724"/>
              </a:xfrm>
              <a:custGeom>
                <a:avLst/>
                <a:gdLst>
                  <a:gd name="connsiteX0" fmla="*/ 149142 w 149142"/>
                  <a:gd name="connsiteY0" fmla="*/ 89440 h 271354"/>
                  <a:gd name="connsiteX1" fmla="*/ 148611 w 149142"/>
                  <a:gd name="connsiteY1" fmla="*/ 271354 h 271354"/>
                  <a:gd name="connsiteX2" fmla="*/ 0 w 149142"/>
                  <a:gd name="connsiteY2" fmla="*/ 183963 h 271354"/>
                  <a:gd name="connsiteX3" fmla="*/ 531 w 149142"/>
                  <a:gd name="connsiteY3" fmla="*/ 0 h 271354"/>
                  <a:gd name="connsiteX4" fmla="*/ 149142 w 149142"/>
                  <a:gd name="connsiteY4" fmla="*/ 89440 h 271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42" h="271354">
                    <a:moveTo>
                      <a:pt x="149142" y="89440"/>
                    </a:moveTo>
                    <a:lnTo>
                      <a:pt x="148611" y="271354"/>
                    </a:lnTo>
                    <a:lnTo>
                      <a:pt x="0" y="183963"/>
                    </a:lnTo>
                    <a:lnTo>
                      <a:pt x="531" y="0"/>
                    </a:lnTo>
                    <a:lnTo>
                      <a:pt x="149142" y="89440"/>
                    </a:lnTo>
                    <a:close/>
                  </a:path>
                </a:pathLst>
              </a:custGeom>
              <a:solidFill>
                <a:srgbClr val="EBEBEB"/>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Freeform: Shape 186">
                <a:extLst>
                  <a:ext uri="{FF2B5EF4-FFF2-40B4-BE49-F238E27FC236}">
                    <a16:creationId xmlns:a16="http://schemas.microsoft.com/office/drawing/2014/main" id="{E2CA7904-46FB-42CC-BFED-9438859A98D0}"/>
                  </a:ext>
                </a:extLst>
              </p:cNvPr>
              <p:cNvSpPr/>
              <p:nvPr/>
            </p:nvSpPr>
            <p:spPr>
              <a:xfrm>
                <a:off x="4277050" y="2939068"/>
                <a:ext cx="163591" cy="304924"/>
              </a:xfrm>
              <a:custGeom>
                <a:avLst/>
                <a:gdLst>
                  <a:gd name="connsiteX0" fmla="*/ 0 w 146639"/>
                  <a:gd name="connsiteY0" fmla="*/ 89364 h 273326"/>
                  <a:gd name="connsiteX1" fmla="*/ 531 w 146639"/>
                  <a:gd name="connsiteY1" fmla="*/ 273327 h 273326"/>
                  <a:gd name="connsiteX2" fmla="*/ 146639 w 146639"/>
                  <a:gd name="connsiteY2" fmla="*/ 186997 h 273326"/>
                  <a:gd name="connsiteX3" fmla="*/ 146108 w 146639"/>
                  <a:gd name="connsiteY3" fmla="*/ 0 h 273326"/>
                  <a:gd name="connsiteX4" fmla="*/ 0 w 146639"/>
                  <a:gd name="connsiteY4" fmla="*/ 89364 h 273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39" h="273326">
                    <a:moveTo>
                      <a:pt x="0" y="89364"/>
                    </a:moveTo>
                    <a:lnTo>
                      <a:pt x="531" y="273327"/>
                    </a:lnTo>
                    <a:lnTo>
                      <a:pt x="146639" y="186997"/>
                    </a:lnTo>
                    <a:lnTo>
                      <a:pt x="146108" y="0"/>
                    </a:lnTo>
                    <a:lnTo>
                      <a:pt x="0" y="89364"/>
                    </a:ln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8" name="Group 187">
                <a:extLst>
                  <a:ext uri="{FF2B5EF4-FFF2-40B4-BE49-F238E27FC236}">
                    <a16:creationId xmlns:a16="http://schemas.microsoft.com/office/drawing/2014/main" id="{4949BE79-6350-451D-A6DA-920F5167CA68}"/>
                  </a:ext>
                </a:extLst>
              </p:cNvPr>
              <p:cNvGrpSpPr/>
              <p:nvPr/>
            </p:nvGrpSpPr>
            <p:grpSpPr>
              <a:xfrm>
                <a:off x="3824530" y="2389477"/>
                <a:ext cx="615518" cy="818547"/>
                <a:chOff x="7156336" y="3800542"/>
                <a:chExt cx="551735" cy="733726"/>
              </a:xfrm>
            </p:grpSpPr>
            <p:sp>
              <p:nvSpPr>
                <p:cNvPr id="190" name="Freeform: Shape 325">
                  <a:extLst>
                    <a:ext uri="{FF2B5EF4-FFF2-40B4-BE49-F238E27FC236}">
                      <a16:creationId xmlns:a16="http://schemas.microsoft.com/office/drawing/2014/main" id="{81FC95C7-68FD-4ACB-959A-D2F358B4FB5D}"/>
                    </a:ext>
                  </a:extLst>
                </p:cNvPr>
                <p:cNvSpPr/>
                <p:nvPr/>
              </p:nvSpPr>
              <p:spPr>
                <a:xfrm>
                  <a:off x="7156336" y="4216487"/>
                  <a:ext cx="400014" cy="228872"/>
                </a:xfrm>
                <a:custGeom>
                  <a:avLst/>
                  <a:gdLst>
                    <a:gd name="connsiteX0" fmla="*/ 400014 w 400014"/>
                    <a:gd name="connsiteY0" fmla="*/ 121074 h 228872"/>
                    <a:gd name="connsiteX1" fmla="*/ 192080 w 400014"/>
                    <a:gd name="connsiteY1" fmla="*/ 0 h 228872"/>
                    <a:gd name="connsiteX2" fmla="*/ 0 w 400014"/>
                    <a:gd name="connsiteY2" fmla="*/ 110377 h 228872"/>
                    <a:gd name="connsiteX3" fmla="*/ 207935 w 400014"/>
                    <a:gd name="connsiteY3" fmla="*/ 228872 h 228872"/>
                    <a:gd name="connsiteX4" fmla="*/ 400014 w 400014"/>
                    <a:gd name="connsiteY4" fmla="*/ 121074 h 228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14" h="228872">
                      <a:moveTo>
                        <a:pt x="400014" y="121074"/>
                      </a:moveTo>
                      <a:lnTo>
                        <a:pt x="192080" y="0"/>
                      </a:lnTo>
                      <a:lnTo>
                        <a:pt x="0" y="110377"/>
                      </a:lnTo>
                      <a:lnTo>
                        <a:pt x="207935" y="228872"/>
                      </a:lnTo>
                      <a:lnTo>
                        <a:pt x="400014" y="121074"/>
                      </a:lnTo>
                      <a:close/>
                    </a:path>
                  </a:pathLst>
                </a:custGeom>
                <a:solidFill>
                  <a:srgbClr val="000000">
                    <a:alpha val="15000"/>
                  </a:srgbClr>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Freeform: Shape 326">
                  <a:extLst>
                    <a:ext uri="{FF2B5EF4-FFF2-40B4-BE49-F238E27FC236}">
                      <a16:creationId xmlns:a16="http://schemas.microsoft.com/office/drawing/2014/main" id="{C05EB4BB-EB0E-4378-97B0-7357BD7C0541}"/>
                    </a:ext>
                  </a:extLst>
                </p:cNvPr>
                <p:cNvSpPr/>
                <p:nvPr/>
              </p:nvSpPr>
              <p:spPr>
                <a:xfrm>
                  <a:off x="7159370" y="3908947"/>
                  <a:ext cx="195645" cy="525184"/>
                </a:xfrm>
                <a:custGeom>
                  <a:avLst/>
                  <a:gdLst>
                    <a:gd name="connsiteX0" fmla="*/ 195645 w 195645"/>
                    <a:gd name="connsiteY0" fmla="*/ 107798 h 525184"/>
                    <a:gd name="connsiteX1" fmla="*/ 194659 w 195645"/>
                    <a:gd name="connsiteY1" fmla="*/ 525184 h 525184"/>
                    <a:gd name="connsiteX2" fmla="*/ 0 w 195645"/>
                    <a:gd name="connsiteY2" fmla="*/ 419435 h 525184"/>
                    <a:gd name="connsiteX3" fmla="*/ 531 w 195645"/>
                    <a:gd name="connsiteY3" fmla="*/ 0 h 525184"/>
                    <a:gd name="connsiteX4" fmla="*/ 195645 w 195645"/>
                    <a:gd name="connsiteY4" fmla="*/ 107798 h 525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45" h="525184">
                      <a:moveTo>
                        <a:pt x="195645" y="107798"/>
                      </a:moveTo>
                      <a:lnTo>
                        <a:pt x="194659" y="525184"/>
                      </a:lnTo>
                      <a:lnTo>
                        <a:pt x="0" y="419435"/>
                      </a:lnTo>
                      <a:lnTo>
                        <a:pt x="531" y="0"/>
                      </a:lnTo>
                      <a:lnTo>
                        <a:pt x="195645" y="107798"/>
                      </a:lnTo>
                      <a:close/>
                    </a:path>
                  </a:pathLst>
                </a:custGeom>
                <a:solidFill>
                  <a:srgbClr val="EBEBEB"/>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 name="Freeform: Shape 327">
                  <a:extLst>
                    <a:ext uri="{FF2B5EF4-FFF2-40B4-BE49-F238E27FC236}">
                      <a16:creationId xmlns:a16="http://schemas.microsoft.com/office/drawing/2014/main" id="{A3092D17-75E0-469C-B274-0C667A3CFCC6}"/>
                    </a:ext>
                  </a:extLst>
                </p:cNvPr>
                <p:cNvSpPr/>
                <p:nvPr/>
              </p:nvSpPr>
              <p:spPr>
                <a:xfrm>
                  <a:off x="7353498" y="3906368"/>
                  <a:ext cx="195720" cy="527763"/>
                </a:xfrm>
                <a:custGeom>
                  <a:avLst/>
                  <a:gdLst>
                    <a:gd name="connsiteX0" fmla="*/ 0 w 195720"/>
                    <a:gd name="connsiteY0" fmla="*/ 108329 h 527763"/>
                    <a:gd name="connsiteX1" fmla="*/ 531 w 195720"/>
                    <a:gd name="connsiteY1" fmla="*/ 527764 h 527763"/>
                    <a:gd name="connsiteX2" fmla="*/ 195721 w 195720"/>
                    <a:gd name="connsiteY2" fmla="*/ 418979 h 527763"/>
                    <a:gd name="connsiteX3" fmla="*/ 195190 w 195720"/>
                    <a:gd name="connsiteY3" fmla="*/ 0 h 527763"/>
                    <a:gd name="connsiteX4" fmla="*/ 0 w 195720"/>
                    <a:gd name="connsiteY4" fmla="*/ 108329 h 527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20" h="527763">
                      <a:moveTo>
                        <a:pt x="0" y="108329"/>
                      </a:moveTo>
                      <a:lnTo>
                        <a:pt x="531" y="527764"/>
                      </a:lnTo>
                      <a:lnTo>
                        <a:pt x="195721" y="418979"/>
                      </a:lnTo>
                      <a:lnTo>
                        <a:pt x="195190" y="0"/>
                      </a:lnTo>
                      <a:lnTo>
                        <a:pt x="0" y="108329"/>
                      </a:ln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Freeform: Shape 328">
                  <a:extLst>
                    <a:ext uri="{FF2B5EF4-FFF2-40B4-BE49-F238E27FC236}">
                      <a16:creationId xmlns:a16="http://schemas.microsoft.com/office/drawing/2014/main" id="{336C729C-1C14-4062-86E3-C76E1D7F7D20}"/>
                    </a:ext>
                  </a:extLst>
                </p:cNvPr>
                <p:cNvSpPr/>
                <p:nvPr/>
              </p:nvSpPr>
              <p:spPr>
                <a:xfrm>
                  <a:off x="7159901" y="3800542"/>
                  <a:ext cx="388786" cy="215141"/>
                </a:xfrm>
                <a:custGeom>
                  <a:avLst/>
                  <a:gdLst>
                    <a:gd name="connsiteX0" fmla="*/ 388787 w 388786"/>
                    <a:gd name="connsiteY0" fmla="*/ 105826 h 215141"/>
                    <a:gd name="connsiteX1" fmla="*/ 193597 w 388786"/>
                    <a:gd name="connsiteY1" fmla="*/ 215141 h 215141"/>
                    <a:gd name="connsiteX2" fmla="*/ 0 w 388786"/>
                    <a:gd name="connsiteY2" fmla="*/ 108329 h 215141"/>
                    <a:gd name="connsiteX3" fmla="*/ 195190 w 388786"/>
                    <a:gd name="connsiteY3" fmla="*/ 0 h 215141"/>
                    <a:gd name="connsiteX4" fmla="*/ 388787 w 388786"/>
                    <a:gd name="connsiteY4" fmla="*/ 105826 h 21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786" h="215141">
                      <a:moveTo>
                        <a:pt x="388787" y="105826"/>
                      </a:moveTo>
                      <a:lnTo>
                        <a:pt x="193597" y="215141"/>
                      </a:lnTo>
                      <a:lnTo>
                        <a:pt x="0" y="108329"/>
                      </a:lnTo>
                      <a:lnTo>
                        <a:pt x="195190" y="0"/>
                      </a:lnTo>
                      <a:lnTo>
                        <a:pt x="388787" y="105826"/>
                      </a:ln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329">
                  <a:extLst>
                    <a:ext uri="{FF2B5EF4-FFF2-40B4-BE49-F238E27FC236}">
                      <a16:creationId xmlns:a16="http://schemas.microsoft.com/office/drawing/2014/main" id="{F7465459-18D7-4921-99D3-A7E478E36467}"/>
                    </a:ext>
                  </a:extLst>
                </p:cNvPr>
                <p:cNvSpPr/>
                <p:nvPr/>
              </p:nvSpPr>
              <p:spPr>
                <a:xfrm>
                  <a:off x="7172646" y="3938078"/>
                  <a:ext cx="165528" cy="130252"/>
                </a:xfrm>
                <a:custGeom>
                  <a:avLst/>
                  <a:gdLst>
                    <a:gd name="connsiteX0" fmla="*/ 165528 w 165528"/>
                    <a:gd name="connsiteY0" fmla="*/ 94523 h 130252"/>
                    <a:gd name="connsiteX1" fmla="*/ 165528 w 165528"/>
                    <a:gd name="connsiteY1" fmla="*/ 130253 h 130252"/>
                    <a:gd name="connsiteX2" fmla="*/ 0 w 165528"/>
                    <a:gd name="connsiteY2" fmla="*/ 35730 h 130252"/>
                    <a:gd name="connsiteX3" fmla="*/ 0 w 165528"/>
                    <a:gd name="connsiteY3" fmla="*/ 0 h 130252"/>
                    <a:gd name="connsiteX4" fmla="*/ 165528 w 165528"/>
                    <a:gd name="connsiteY4" fmla="*/ 94523 h 130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252">
                      <a:moveTo>
                        <a:pt x="165528" y="94523"/>
                      </a:moveTo>
                      <a:lnTo>
                        <a:pt x="165528" y="130253"/>
                      </a:lnTo>
                      <a:lnTo>
                        <a:pt x="0" y="35730"/>
                      </a:lnTo>
                      <a:lnTo>
                        <a:pt x="0" y="0"/>
                      </a:lnTo>
                      <a:lnTo>
                        <a:pt x="165528" y="94523"/>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Freeform: Shape 330">
                  <a:extLst>
                    <a:ext uri="{FF2B5EF4-FFF2-40B4-BE49-F238E27FC236}">
                      <a16:creationId xmlns:a16="http://schemas.microsoft.com/office/drawing/2014/main" id="{3FF2B223-9BBD-4C7D-82C0-C305E1F481D3}"/>
                    </a:ext>
                  </a:extLst>
                </p:cNvPr>
                <p:cNvSpPr/>
                <p:nvPr/>
              </p:nvSpPr>
              <p:spPr>
                <a:xfrm>
                  <a:off x="7172646" y="3980484"/>
                  <a:ext cx="165528" cy="130784"/>
                </a:xfrm>
                <a:custGeom>
                  <a:avLst/>
                  <a:gdLst>
                    <a:gd name="connsiteX0" fmla="*/ 165528 w 165528"/>
                    <a:gd name="connsiteY0" fmla="*/ 94523 h 130784"/>
                    <a:gd name="connsiteX1" fmla="*/ 165528 w 165528"/>
                    <a:gd name="connsiteY1" fmla="*/ 130784 h 130784"/>
                    <a:gd name="connsiteX2" fmla="*/ 0 w 165528"/>
                    <a:gd name="connsiteY2" fmla="*/ 35730 h 130784"/>
                    <a:gd name="connsiteX3" fmla="*/ 0 w 165528"/>
                    <a:gd name="connsiteY3" fmla="*/ 0 h 130784"/>
                    <a:gd name="connsiteX4" fmla="*/ 165528 w 165528"/>
                    <a:gd name="connsiteY4" fmla="*/ 94523 h 130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784">
                      <a:moveTo>
                        <a:pt x="165528" y="94523"/>
                      </a:moveTo>
                      <a:lnTo>
                        <a:pt x="165528" y="130784"/>
                      </a:lnTo>
                      <a:lnTo>
                        <a:pt x="0" y="35730"/>
                      </a:lnTo>
                      <a:lnTo>
                        <a:pt x="0" y="0"/>
                      </a:lnTo>
                      <a:lnTo>
                        <a:pt x="165528" y="94523"/>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Freeform: Shape 331">
                  <a:extLst>
                    <a:ext uri="{FF2B5EF4-FFF2-40B4-BE49-F238E27FC236}">
                      <a16:creationId xmlns:a16="http://schemas.microsoft.com/office/drawing/2014/main" id="{ED7A7B3B-82A0-40FA-8003-3B4565A84DF7}"/>
                    </a:ext>
                  </a:extLst>
                </p:cNvPr>
                <p:cNvSpPr/>
                <p:nvPr/>
              </p:nvSpPr>
              <p:spPr>
                <a:xfrm>
                  <a:off x="7172646" y="4023800"/>
                  <a:ext cx="165528" cy="130329"/>
                </a:xfrm>
                <a:custGeom>
                  <a:avLst/>
                  <a:gdLst>
                    <a:gd name="connsiteX0" fmla="*/ 165528 w 165528"/>
                    <a:gd name="connsiteY0" fmla="*/ 94598 h 130329"/>
                    <a:gd name="connsiteX1" fmla="*/ 165528 w 165528"/>
                    <a:gd name="connsiteY1" fmla="*/ 130329 h 130329"/>
                    <a:gd name="connsiteX2" fmla="*/ 0 w 165528"/>
                    <a:gd name="connsiteY2" fmla="*/ 35275 h 130329"/>
                    <a:gd name="connsiteX3" fmla="*/ 0 w 165528"/>
                    <a:gd name="connsiteY3" fmla="*/ 0 h 130329"/>
                    <a:gd name="connsiteX4" fmla="*/ 165528 w 165528"/>
                    <a:gd name="connsiteY4" fmla="*/ 94598 h 130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9">
                      <a:moveTo>
                        <a:pt x="165528" y="94598"/>
                      </a:moveTo>
                      <a:lnTo>
                        <a:pt x="165528" y="130329"/>
                      </a:lnTo>
                      <a:lnTo>
                        <a:pt x="0" y="35275"/>
                      </a:lnTo>
                      <a:lnTo>
                        <a:pt x="0" y="0"/>
                      </a:lnTo>
                      <a:lnTo>
                        <a:pt x="165528"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Shape 332">
                  <a:extLst>
                    <a:ext uri="{FF2B5EF4-FFF2-40B4-BE49-F238E27FC236}">
                      <a16:creationId xmlns:a16="http://schemas.microsoft.com/office/drawing/2014/main" id="{5615DC6D-AA09-42AB-99B9-97293E6C58CE}"/>
                    </a:ext>
                  </a:extLst>
                </p:cNvPr>
                <p:cNvSpPr/>
                <p:nvPr/>
              </p:nvSpPr>
              <p:spPr>
                <a:xfrm>
                  <a:off x="7172646" y="4067269"/>
                  <a:ext cx="165528" cy="130328"/>
                </a:xfrm>
                <a:custGeom>
                  <a:avLst/>
                  <a:gdLst>
                    <a:gd name="connsiteX0" fmla="*/ 165528 w 165528"/>
                    <a:gd name="connsiteY0" fmla="*/ 94598 h 130328"/>
                    <a:gd name="connsiteX1" fmla="*/ 165528 w 165528"/>
                    <a:gd name="connsiteY1" fmla="*/ 130329 h 130328"/>
                    <a:gd name="connsiteX2" fmla="*/ 0 w 165528"/>
                    <a:gd name="connsiteY2" fmla="*/ 35275 h 130328"/>
                    <a:gd name="connsiteX3" fmla="*/ 0 w 165528"/>
                    <a:gd name="connsiteY3" fmla="*/ 0 h 130328"/>
                    <a:gd name="connsiteX4" fmla="*/ 165528 w 165528"/>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8">
                      <a:moveTo>
                        <a:pt x="165528" y="94598"/>
                      </a:moveTo>
                      <a:lnTo>
                        <a:pt x="165528" y="130329"/>
                      </a:lnTo>
                      <a:lnTo>
                        <a:pt x="0" y="35275"/>
                      </a:lnTo>
                      <a:lnTo>
                        <a:pt x="0" y="0"/>
                      </a:lnTo>
                      <a:lnTo>
                        <a:pt x="165528"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Shape 333">
                  <a:extLst>
                    <a:ext uri="{FF2B5EF4-FFF2-40B4-BE49-F238E27FC236}">
                      <a16:creationId xmlns:a16="http://schemas.microsoft.com/office/drawing/2014/main" id="{9E19E287-F43C-4F3A-AC37-5DC5EB1EF0C5}"/>
                    </a:ext>
                  </a:extLst>
                </p:cNvPr>
                <p:cNvSpPr/>
                <p:nvPr/>
              </p:nvSpPr>
              <p:spPr>
                <a:xfrm>
                  <a:off x="7172646" y="4110206"/>
                  <a:ext cx="165528" cy="130784"/>
                </a:xfrm>
                <a:custGeom>
                  <a:avLst/>
                  <a:gdLst>
                    <a:gd name="connsiteX0" fmla="*/ 165528 w 165528"/>
                    <a:gd name="connsiteY0" fmla="*/ 94523 h 130784"/>
                    <a:gd name="connsiteX1" fmla="*/ 165528 w 165528"/>
                    <a:gd name="connsiteY1" fmla="*/ 130784 h 130784"/>
                    <a:gd name="connsiteX2" fmla="*/ 0 w 165528"/>
                    <a:gd name="connsiteY2" fmla="*/ 35730 h 130784"/>
                    <a:gd name="connsiteX3" fmla="*/ 0 w 165528"/>
                    <a:gd name="connsiteY3" fmla="*/ 0 h 130784"/>
                    <a:gd name="connsiteX4" fmla="*/ 165528 w 165528"/>
                    <a:gd name="connsiteY4" fmla="*/ 94523 h 130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784">
                      <a:moveTo>
                        <a:pt x="165528" y="94523"/>
                      </a:moveTo>
                      <a:lnTo>
                        <a:pt x="165528" y="130784"/>
                      </a:lnTo>
                      <a:lnTo>
                        <a:pt x="0" y="35730"/>
                      </a:lnTo>
                      <a:lnTo>
                        <a:pt x="0" y="0"/>
                      </a:lnTo>
                      <a:lnTo>
                        <a:pt x="165528" y="94523"/>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Shape 334">
                  <a:extLst>
                    <a:ext uri="{FF2B5EF4-FFF2-40B4-BE49-F238E27FC236}">
                      <a16:creationId xmlns:a16="http://schemas.microsoft.com/office/drawing/2014/main" id="{731C09C2-2EB7-4F75-940B-ECD3E5EAEE42}"/>
                    </a:ext>
                  </a:extLst>
                </p:cNvPr>
                <p:cNvSpPr/>
                <p:nvPr/>
              </p:nvSpPr>
              <p:spPr>
                <a:xfrm>
                  <a:off x="7172646" y="4153674"/>
                  <a:ext cx="165528" cy="130253"/>
                </a:xfrm>
                <a:custGeom>
                  <a:avLst/>
                  <a:gdLst>
                    <a:gd name="connsiteX0" fmla="*/ 165528 w 165528"/>
                    <a:gd name="connsiteY0" fmla="*/ 94523 h 130253"/>
                    <a:gd name="connsiteX1" fmla="*/ 165528 w 165528"/>
                    <a:gd name="connsiteY1" fmla="*/ 130253 h 130253"/>
                    <a:gd name="connsiteX2" fmla="*/ 0 w 165528"/>
                    <a:gd name="connsiteY2" fmla="*/ 35731 h 130253"/>
                    <a:gd name="connsiteX3" fmla="*/ 0 w 165528"/>
                    <a:gd name="connsiteY3" fmla="*/ 0 h 130253"/>
                    <a:gd name="connsiteX4" fmla="*/ 165528 w 165528"/>
                    <a:gd name="connsiteY4" fmla="*/ 94523 h 130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253">
                      <a:moveTo>
                        <a:pt x="165528" y="94523"/>
                      </a:moveTo>
                      <a:lnTo>
                        <a:pt x="165528" y="130253"/>
                      </a:lnTo>
                      <a:lnTo>
                        <a:pt x="0" y="35731"/>
                      </a:lnTo>
                      <a:lnTo>
                        <a:pt x="0" y="0"/>
                      </a:lnTo>
                      <a:lnTo>
                        <a:pt x="165528" y="94523"/>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Shape 335">
                  <a:extLst>
                    <a:ext uri="{FF2B5EF4-FFF2-40B4-BE49-F238E27FC236}">
                      <a16:creationId xmlns:a16="http://schemas.microsoft.com/office/drawing/2014/main" id="{C4B09424-243C-4D3E-99CA-C3534FBC44E1}"/>
                    </a:ext>
                  </a:extLst>
                </p:cNvPr>
                <p:cNvSpPr/>
                <p:nvPr/>
              </p:nvSpPr>
              <p:spPr>
                <a:xfrm>
                  <a:off x="7172646" y="4196991"/>
                  <a:ext cx="165528" cy="130328"/>
                </a:xfrm>
                <a:custGeom>
                  <a:avLst/>
                  <a:gdLst>
                    <a:gd name="connsiteX0" fmla="*/ 165528 w 165528"/>
                    <a:gd name="connsiteY0" fmla="*/ 94598 h 130328"/>
                    <a:gd name="connsiteX1" fmla="*/ 165528 w 165528"/>
                    <a:gd name="connsiteY1" fmla="*/ 130329 h 130328"/>
                    <a:gd name="connsiteX2" fmla="*/ 0 w 165528"/>
                    <a:gd name="connsiteY2" fmla="*/ 35275 h 130328"/>
                    <a:gd name="connsiteX3" fmla="*/ 0 w 165528"/>
                    <a:gd name="connsiteY3" fmla="*/ 0 h 130328"/>
                    <a:gd name="connsiteX4" fmla="*/ 165528 w 165528"/>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8">
                      <a:moveTo>
                        <a:pt x="165528" y="94598"/>
                      </a:moveTo>
                      <a:lnTo>
                        <a:pt x="165528" y="130329"/>
                      </a:lnTo>
                      <a:lnTo>
                        <a:pt x="0" y="35275"/>
                      </a:lnTo>
                      <a:lnTo>
                        <a:pt x="0" y="0"/>
                      </a:lnTo>
                      <a:lnTo>
                        <a:pt x="165528"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Shape 336">
                  <a:extLst>
                    <a:ext uri="{FF2B5EF4-FFF2-40B4-BE49-F238E27FC236}">
                      <a16:creationId xmlns:a16="http://schemas.microsoft.com/office/drawing/2014/main" id="{5C91B81D-A191-442E-AD85-9520A99282B4}"/>
                    </a:ext>
                  </a:extLst>
                </p:cNvPr>
                <p:cNvSpPr/>
                <p:nvPr/>
              </p:nvSpPr>
              <p:spPr>
                <a:xfrm>
                  <a:off x="7172646" y="4240459"/>
                  <a:ext cx="165528" cy="130329"/>
                </a:xfrm>
                <a:custGeom>
                  <a:avLst/>
                  <a:gdLst>
                    <a:gd name="connsiteX0" fmla="*/ 165528 w 165528"/>
                    <a:gd name="connsiteY0" fmla="*/ 94068 h 130329"/>
                    <a:gd name="connsiteX1" fmla="*/ 165528 w 165528"/>
                    <a:gd name="connsiteY1" fmla="*/ 130329 h 130329"/>
                    <a:gd name="connsiteX2" fmla="*/ 0 w 165528"/>
                    <a:gd name="connsiteY2" fmla="*/ 35275 h 130329"/>
                    <a:gd name="connsiteX3" fmla="*/ 0 w 165528"/>
                    <a:gd name="connsiteY3" fmla="*/ 0 h 130329"/>
                    <a:gd name="connsiteX4" fmla="*/ 165528 w 165528"/>
                    <a:gd name="connsiteY4" fmla="*/ 94068 h 130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9">
                      <a:moveTo>
                        <a:pt x="165528" y="94068"/>
                      </a:moveTo>
                      <a:lnTo>
                        <a:pt x="165528" y="130329"/>
                      </a:lnTo>
                      <a:lnTo>
                        <a:pt x="0" y="35275"/>
                      </a:lnTo>
                      <a:lnTo>
                        <a:pt x="0" y="0"/>
                      </a:lnTo>
                      <a:lnTo>
                        <a:pt x="165528" y="9406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Shape 337">
                  <a:extLst>
                    <a:ext uri="{FF2B5EF4-FFF2-40B4-BE49-F238E27FC236}">
                      <a16:creationId xmlns:a16="http://schemas.microsoft.com/office/drawing/2014/main" id="{92B6D1A0-7EA9-4258-99C6-93E6AB164D05}"/>
                    </a:ext>
                  </a:extLst>
                </p:cNvPr>
                <p:cNvSpPr/>
                <p:nvPr/>
              </p:nvSpPr>
              <p:spPr>
                <a:xfrm>
                  <a:off x="7368822" y="3935953"/>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Freeform: Shape 338">
                  <a:extLst>
                    <a:ext uri="{FF2B5EF4-FFF2-40B4-BE49-F238E27FC236}">
                      <a16:creationId xmlns:a16="http://schemas.microsoft.com/office/drawing/2014/main" id="{4B935BB1-28F5-4E61-8088-DC48BE17F46E}"/>
                    </a:ext>
                  </a:extLst>
                </p:cNvPr>
                <p:cNvSpPr/>
                <p:nvPr/>
              </p:nvSpPr>
              <p:spPr>
                <a:xfrm>
                  <a:off x="7368822" y="3978891"/>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Shape 339">
                  <a:extLst>
                    <a:ext uri="{FF2B5EF4-FFF2-40B4-BE49-F238E27FC236}">
                      <a16:creationId xmlns:a16="http://schemas.microsoft.com/office/drawing/2014/main" id="{6DE0A0C1-42E7-4ECC-804C-2E215F060AE0}"/>
                    </a:ext>
                  </a:extLst>
                </p:cNvPr>
                <p:cNvSpPr/>
                <p:nvPr/>
              </p:nvSpPr>
              <p:spPr>
                <a:xfrm>
                  <a:off x="7368822" y="4021828"/>
                  <a:ext cx="164997" cy="130252"/>
                </a:xfrm>
                <a:custGeom>
                  <a:avLst/>
                  <a:gdLst>
                    <a:gd name="connsiteX0" fmla="*/ 0 w 164997"/>
                    <a:gd name="connsiteY0" fmla="*/ 94523 h 130252"/>
                    <a:gd name="connsiteX1" fmla="*/ 0 w 164997"/>
                    <a:gd name="connsiteY1" fmla="*/ 130253 h 130252"/>
                    <a:gd name="connsiteX2" fmla="*/ 164997 w 164997"/>
                    <a:gd name="connsiteY2" fmla="*/ 35730 h 130252"/>
                    <a:gd name="connsiteX3" fmla="*/ 164997 w 164997"/>
                    <a:gd name="connsiteY3" fmla="*/ 0 h 130252"/>
                    <a:gd name="connsiteX4" fmla="*/ 0 w 164997"/>
                    <a:gd name="connsiteY4" fmla="*/ 94523 h 130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252">
                      <a:moveTo>
                        <a:pt x="0" y="94523"/>
                      </a:moveTo>
                      <a:lnTo>
                        <a:pt x="0" y="130253"/>
                      </a:lnTo>
                      <a:lnTo>
                        <a:pt x="164997" y="35730"/>
                      </a:lnTo>
                      <a:lnTo>
                        <a:pt x="164997" y="0"/>
                      </a:lnTo>
                      <a:lnTo>
                        <a:pt x="0" y="94523"/>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 name="Freeform: Shape 340">
                  <a:extLst>
                    <a:ext uri="{FF2B5EF4-FFF2-40B4-BE49-F238E27FC236}">
                      <a16:creationId xmlns:a16="http://schemas.microsoft.com/office/drawing/2014/main" id="{28B8FC81-0A2B-4048-A713-5F908D3785A1}"/>
                    </a:ext>
                  </a:extLst>
                </p:cNvPr>
                <p:cNvSpPr/>
                <p:nvPr/>
              </p:nvSpPr>
              <p:spPr>
                <a:xfrm>
                  <a:off x="7368822" y="4065220"/>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 name="Freeform: Shape 341">
                  <a:extLst>
                    <a:ext uri="{FF2B5EF4-FFF2-40B4-BE49-F238E27FC236}">
                      <a16:creationId xmlns:a16="http://schemas.microsoft.com/office/drawing/2014/main" id="{F54F7F4C-CF28-49DB-A171-D171B7249C22}"/>
                    </a:ext>
                  </a:extLst>
                </p:cNvPr>
                <p:cNvSpPr/>
                <p:nvPr/>
              </p:nvSpPr>
              <p:spPr>
                <a:xfrm>
                  <a:off x="7368822" y="4108613"/>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Freeform: Shape 342">
                  <a:extLst>
                    <a:ext uri="{FF2B5EF4-FFF2-40B4-BE49-F238E27FC236}">
                      <a16:creationId xmlns:a16="http://schemas.microsoft.com/office/drawing/2014/main" id="{457AE6C6-1316-483A-9B3C-7A47368DC899}"/>
                    </a:ext>
                  </a:extLst>
                </p:cNvPr>
                <p:cNvSpPr/>
                <p:nvPr/>
              </p:nvSpPr>
              <p:spPr>
                <a:xfrm>
                  <a:off x="7368822" y="4152081"/>
                  <a:ext cx="164997" cy="130328"/>
                </a:xfrm>
                <a:custGeom>
                  <a:avLst/>
                  <a:gdLst>
                    <a:gd name="connsiteX0" fmla="*/ 0 w 164997"/>
                    <a:gd name="connsiteY0" fmla="*/ 94067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067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067"/>
                      </a:moveTo>
                      <a:lnTo>
                        <a:pt x="0" y="130329"/>
                      </a:lnTo>
                      <a:lnTo>
                        <a:pt x="164997" y="35275"/>
                      </a:lnTo>
                      <a:lnTo>
                        <a:pt x="164997" y="0"/>
                      </a:lnTo>
                      <a:lnTo>
                        <a:pt x="0" y="94067"/>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Freeform: Shape 343">
                  <a:extLst>
                    <a:ext uri="{FF2B5EF4-FFF2-40B4-BE49-F238E27FC236}">
                      <a16:creationId xmlns:a16="http://schemas.microsoft.com/office/drawing/2014/main" id="{22AE16ED-AF5D-4F4C-A8F0-A825BB8832D5}"/>
                    </a:ext>
                  </a:extLst>
                </p:cNvPr>
                <p:cNvSpPr/>
                <p:nvPr/>
              </p:nvSpPr>
              <p:spPr>
                <a:xfrm>
                  <a:off x="7368822" y="4195018"/>
                  <a:ext cx="164997" cy="130253"/>
                </a:xfrm>
                <a:custGeom>
                  <a:avLst/>
                  <a:gdLst>
                    <a:gd name="connsiteX0" fmla="*/ 0 w 164997"/>
                    <a:gd name="connsiteY0" fmla="*/ 94523 h 130253"/>
                    <a:gd name="connsiteX1" fmla="*/ 0 w 164997"/>
                    <a:gd name="connsiteY1" fmla="*/ 130253 h 130253"/>
                    <a:gd name="connsiteX2" fmla="*/ 164997 w 164997"/>
                    <a:gd name="connsiteY2" fmla="*/ 35730 h 130253"/>
                    <a:gd name="connsiteX3" fmla="*/ 164997 w 164997"/>
                    <a:gd name="connsiteY3" fmla="*/ 0 h 130253"/>
                    <a:gd name="connsiteX4" fmla="*/ 0 w 164997"/>
                    <a:gd name="connsiteY4" fmla="*/ 94523 h 130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253">
                      <a:moveTo>
                        <a:pt x="0" y="94523"/>
                      </a:moveTo>
                      <a:lnTo>
                        <a:pt x="0" y="130253"/>
                      </a:lnTo>
                      <a:lnTo>
                        <a:pt x="164997" y="35730"/>
                      </a:lnTo>
                      <a:lnTo>
                        <a:pt x="164997" y="0"/>
                      </a:lnTo>
                      <a:lnTo>
                        <a:pt x="0" y="94523"/>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 name="Freeform: Shape 344">
                  <a:extLst>
                    <a:ext uri="{FF2B5EF4-FFF2-40B4-BE49-F238E27FC236}">
                      <a16:creationId xmlns:a16="http://schemas.microsoft.com/office/drawing/2014/main" id="{A9CD3C4A-2ECA-4F0C-A7D9-DFFBA5D3F536}"/>
                    </a:ext>
                  </a:extLst>
                </p:cNvPr>
                <p:cNvSpPr/>
                <p:nvPr/>
              </p:nvSpPr>
              <p:spPr>
                <a:xfrm>
                  <a:off x="7368822" y="4238411"/>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Freeform: Shape 346">
                  <a:extLst>
                    <a:ext uri="{FF2B5EF4-FFF2-40B4-BE49-F238E27FC236}">
                      <a16:creationId xmlns:a16="http://schemas.microsoft.com/office/drawing/2014/main" id="{920D84E0-62D0-49FF-8961-3E7D9D52D443}"/>
                    </a:ext>
                  </a:extLst>
                </p:cNvPr>
                <p:cNvSpPr/>
                <p:nvPr/>
              </p:nvSpPr>
              <p:spPr>
                <a:xfrm>
                  <a:off x="7353498" y="3801680"/>
                  <a:ext cx="169624" cy="98088"/>
                </a:xfrm>
                <a:custGeom>
                  <a:avLst/>
                  <a:gdLst>
                    <a:gd name="connsiteX0" fmla="*/ 0 w 169624"/>
                    <a:gd name="connsiteY0" fmla="*/ 0 h 98088"/>
                    <a:gd name="connsiteX1" fmla="*/ 169625 w 169624"/>
                    <a:gd name="connsiteY1" fmla="*/ 98088 h 98088"/>
                    <a:gd name="connsiteX2" fmla="*/ 156349 w 169624"/>
                    <a:gd name="connsiteY2" fmla="*/ 95054 h 98088"/>
                    <a:gd name="connsiteX3" fmla="*/ 0 w 169624"/>
                    <a:gd name="connsiteY3" fmla="*/ 4628 h 98088"/>
                    <a:gd name="connsiteX4" fmla="*/ 0 w 169624"/>
                    <a:gd name="connsiteY4" fmla="*/ 0 h 98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24" h="98088">
                      <a:moveTo>
                        <a:pt x="0" y="0"/>
                      </a:moveTo>
                      <a:cubicBezTo>
                        <a:pt x="56213" y="32696"/>
                        <a:pt x="112881" y="65392"/>
                        <a:pt x="169625" y="98088"/>
                      </a:cubicBezTo>
                      <a:cubicBezTo>
                        <a:pt x="167046" y="96571"/>
                        <a:pt x="162949" y="95509"/>
                        <a:pt x="156349" y="95054"/>
                      </a:cubicBezTo>
                      <a:lnTo>
                        <a:pt x="0" y="4628"/>
                      </a:lnTo>
                      <a:cubicBezTo>
                        <a:pt x="0" y="986"/>
                        <a:pt x="0" y="0"/>
                        <a:pt x="0" y="0"/>
                      </a:cubicBez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Freeform: Shape 347">
                  <a:extLst>
                    <a:ext uri="{FF2B5EF4-FFF2-40B4-BE49-F238E27FC236}">
                      <a16:creationId xmlns:a16="http://schemas.microsoft.com/office/drawing/2014/main" id="{D5F21BD5-157E-471E-A3A7-3470E7450B35}"/>
                    </a:ext>
                  </a:extLst>
                </p:cNvPr>
                <p:cNvSpPr/>
                <p:nvPr/>
              </p:nvSpPr>
              <p:spPr>
                <a:xfrm>
                  <a:off x="7184404" y="3801680"/>
                  <a:ext cx="169093" cy="98088"/>
                </a:xfrm>
                <a:custGeom>
                  <a:avLst/>
                  <a:gdLst>
                    <a:gd name="connsiteX0" fmla="*/ 0 w 169093"/>
                    <a:gd name="connsiteY0" fmla="*/ 98088 h 98088"/>
                    <a:gd name="connsiteX1" fmla="*/ 152253 w 169093"/>
                    <a:gd name="connsiteY1" fmla="*/ 9710 h 98088"/>
                    <a:gd name="connsiteX2" fmla="*/ 169094 w 169093"/>
                    <a:gd name="connsiteY2" fmla="*/ 0 h 98088"/>
                    <a:gd name="connsiteX3" fmla="*/ 169094 w 169093"/>
                    <a:gd name="connsiteY3" fmla="*/ 4628 h 98088"/>
                    <a:gd name="connsiteX4" fmla="*/ 13276 w 169093"/>
                    <a:gd name="connsiteY4" fmla="*/ 95054 h 98088"/>
                    <a:gd name="connsiteX5" fmla="*/ 0 w 169093"/>
                    <a:gd name="connsiteY5" fmla="*/ 98088 h 9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093" h="98088">
                      <a:moveTo>
                        <a:pt x="0" y="98088"/>
                      </a:moveTo>
                      <a:cubicBezTo>
                        <a:pt x="50599" y="68427"/>
                        <a:pt x="101654" y="39372"/>
                        <a:pt x="152253" y="9710"/>
                      </a:cubicBezTo>
                      <a:cubicBezTo>
                        <a:pt x="157335" y="6676"/>
                        <a:pt x="164011" y="3034"/>
                        <a:pt x="169094" y="0"/>
                      </a:cubicBezTo>
                      <a:cubicBezTo>
                        <a:pt x="169094" y="0"/>
                        <a:pt x="169094" y="986"/>
                        <a:pt x="169094" y="4628"/>
                      </a:cubicBezTo>
                      <a:lnTo>
                        <a:pt x="13276" y="95054"/>
                      </a:lnTo>
                      <a:cubicBezTo>
                        <a:pt x="6600" y="95509"/>
                        <a:pt x="2579" y="96495"/>
                        <a:pt x="0" y="98088"/>
                      </a:cubicBez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2" name="Freeform: Shape 348">
                  <a:extLst>
                    <a:ext uri="{FF2B5EF4-FFF2-40B4-BE49-F238E27FC236}">
                      <a16:creationId xmlns:a16="http://schemas.microsoft.com/office/drawing/2014/main" id="{552E184E-FDFB-47F7-840E-76EFB92C7299}"/>
                    </a:ext>
                  </a:extLst>
                </p:cNvPr>
                <p:cNvSpPr/>
                <p:nvPr/>
              </p:nvSpPr>
              <p:spPr>
                <a:xfrm>
                  <a:off x="7181181" y="3896658"/>
                  <a:ext cx="173379" cy="109846"/>
                </a:xfrm>
                <a:custGeom>
                  <a:avLst/>
                  <a:gdLst>
                    <a:gd name="connsiteX0" fmla="*/ 173379 w 173379"/>
                    <a:gd name="connsiteY0" fmla="*/ 109846 h 109846"/>
                    <a:gd name="connsiteX1" fmla="*/ 105408 w 173379"/>
                    <a:gd name="connsiteY1" fmla="*/ 70475 h 109846"/>
                    <a:gd name="connsiteX2" fmla="*/ 3223 w 173379"/>
                    <a:gd name="connsiteY2" fmla="*/ 11227 h 109846"/>
                    <a:gd name="connsiteX3" fmla="*/ 189 w 173379"/>
                    <a:gd name="connsiteY3" fmla="*/ 8193 h 109846"/>
                    <a:gd name="connsiteX4" fmla="*/ 16575 w 173379"/>
                    <a:gd name="connsiteY4" fmla="*/ 0 h 109846"/>
                    <a:gd name="connsiteX5" fmla="*/ 172924 w 173379"/>
                    <a:gd name="connsiteY5" fmla="*/ 90426 h 109846"/>
                    <a:gd name="connsiteX6" fmla="*/ 172924 w 173379"/>
                    <a:gd name="connsiteY6" fmla="*/ 108329 h 109846"/>
                    <a:gd name="connsiteX7" fmla="*/ 173379 w 173379"/>
                    <a:gd name="connsiteY7" fmla="*/ 109846 h 10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379" h="109846">
                      <a:moveTo>
                        <a:pt x="173379" y="109846"/>
                      </a:moveTo>
                      <a:cubicBezTo>
                        <a:pt x="150924" y="96571"/>
                        <a:pt x="127939" y="83826"/>
                        <a:pt x="105408" y="70475"/>
                      </a:cubicBezTo>
                      <a:cubicBezTo>
                        <a:pt x="71195" y="50523"/>
                        <a:pt x="37437" y="31103"/>
                        <a:pt x="3223" y="11227"/>
                      </a:cubicBezTo>
                      <a:cubicBezTo>
                        <a:pt x="1706" y="10241"/>
                        <a:pt x="644" y="9179"/>
                        <a:pt x="189" y="8193"/>
                      </a:cubicBezTo>
                      <a:cubicBezTo>
                        <a:pt x="-797" y="6145"/>
                        <a:pt x="1706" y="1062"/>
                        <a:pt x="16575" y="0"/>
                      </a:cubicBezTo>
                      <a:lnTo>
                        <a:pt x="172924" y="90426"/>
                      </a:lnTo>
                      <a:cubicBezTo>
                        <a:pt x="172924" y="100136"/>
                        <a:pt x="172924" y="106812"/>
                        <a:pt x="172924" y="108329"/>
                      </a:cubicBezTo>
                      <a:cubicBezTo>
                        <a:pt x="173379" y="109391"/>
                        <a:pt x="173379" y="109846"/>
                        <a:pt x="173379" y="109846"/>
                      </a:cubicBezTo>
                      <a:close/>
                    </a:path>
                  </a:pathLst>
                </a:custGeom>
                <a:solidFill>
                  <a:srgbClr val="EBEBEB"/>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 name="Freeform: Shape 349">
                  <a:extLst>
                    <a:ext uri="{FF2B5EF4-FFF2-40B4-BE49-F238E27FC236}">
                      <a16:creationId xmlns:a16="http://schemas.microsoft.com/office/drawing/2014/main" id="{6B11383C-D169-41B6-89B0-E7481D8FF7DD}"/>
                    </a:ext>
                  </a:extLst>
                </p:cNvPr>
                <p:cNvSpPr/>
                <p:nvPr/>
              </p:nvSpPr>
              <p:spPr>
                <a:xfrm>
                  <a:off x="7354636" y="3896202"/>
                  <a:ext cx="172191" cy="109846"/>
                </a:xfrm>
                <a:custGeom>
                  <a:avLst/>
                  <a:gdLst>
                    <a:gd name="connsiteX0" fmla="*/ 169018 w 172191"/>
                    <a:gd name="connsiteY0" fmla="*/ 12213 h 109846"/>
                    <a:gd name="connsiteX1" fmla="*/ 152177 w 172191"/>
                    <a:gd name="connsiteY1" fmla="*/ 21924 h 109846"/>
                    <a:gd name="connsiteX2" fmla="*/ 118495 w 172191"/>
                    <a:gd name="connsiteY2" fmla="*/ 41344 h 109846"/>
                    <a:gd name="connsiteX3" fmla="*/ 101654 w 172191"/>
                    <a:gd name="connsiteY3" fmla="*/ 51054 h 109846"/>
                    <a:gd name="connsiteX4" fmla="*/ 84812 w 172191"/>
                    <a:gd name="connsiteY4" fmla="*/ 60764 h 109846"/>
                    <a:gd name="connsiteX5" fmla="*/ 0 w 172191"/>
                    <a:gd name="connsiteY5" fmla="*/ 109846 h 109846"/>
                    <a:gd name="connsiteX6" fmla="*/ 0 w 172191"/>
                    <a:gd name="connsiteY6" fmla="*/ 108329 h 109846"/>
                    <a:gd name="connsiteX7" fmla="*/ 0 w 172191"/>
                    <a:gd name="connsiteY7" fmla="*/ 90426 h 109846"/>
                    <a:gd name="connsiteX8" fmla="*/ 155287 w 172191"/>
                    <a:gd name="connsiteY8" fmla="*/ 0 h 109846"/>
                    <a:gd name="connsiteX9" fmla="*/ 172128 w 172191"/>
                    <a:gd name="connsiteY9" fmla="*/ 8193 h 109846"/>
                    <a:gd name="connsiteX10" fmla="*/ 169018 w 172191"/>
                    <a:gd name="connsiteY10" fmla="*/ 12213 h 10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191" h="109846">
                      <a:moveTo>
                        <a:pt x="169018" y="12213"/>
                      </a:moveTo>
                      <a:lnTo>
                        <a:pt x="152177" y="21924"/>
                      </a:lnTo>
                      <a:cubicBezTo>
                        <a:pt x="140949" y="28599"/>
                        <a:pt x="129722" y="35199"/>
                        <a:pt x="118495" y="41344"/>
                      </a:cubicBezTo>
                      <a:lnTo>
                        <a:pt x="101654" y="51054"/>
                      </a:lnTo>
                      <a:lnTo>
                        <a:pt x="84812" y="60764"/>
                      </a:lnTo>
                      <a:cubicBezTo>
                        <a:pt x="56744" y="77150"/>
                        <a:pt x="28600" y="93460"/>
                        <a:pt x="0" y="109846"/>
                      </a:cubicBezTo>
                      <a:cubicBezTo>
                        <a:pt x="0" y="109846"/>
                        <a:pt x="0" y="109315"/>
                        <a:pt x="0" y="108329"/>
                      </a:cubicBezTo>
                      <a:cubicBezTo>
                        <a:pt x="0" y="106281"/>
                        <a:pt x="0" y="100136"/>
                        <a:pt x="0" y="90426"/>
                      </a:cubicBezTo>
                      <a:lnTo>
                        <a:pt x="155287" y="0"/>
                      </a:lnTo>
                      <a:cubicBezTo>
                        <a:pt x="170080" y="986"/>
                        <a:pt x="172659" y="6145"/>
                        <a:pt x="172128" y="8193"/>
                      </a:cubicBezTo>
                      <a:cubicBezTo>
                        <a:pt x="171521" y="10165"/>
                        <a:pt x="170004" y="11227"/>
                        <a:pt x="169018" y="12213"/>
                      </a:cubicBezTo>
                      <a:close/>
                    </a:path>
                  </a:pathLst>
                </a:custGeom>
                <a:solidFill>
                  <a:srgbClr val="9B9BA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Freeform: Shape 352">
                  <a:extLst>
                    <a:ext uri="{FF2B5EF4-FFF2-40B4-BE49-F238E27FC236}">
                      <a16:creationId xmlns:a16="http://schemas.microsoft.com/office/drawing/2014/main" id="{B570A556-E1D8-4DDF-8EBA-C2FCB2ECB673}"/>
                    </a:ext>
                  </a:extLst>
                </p:cNvPr>
                <p:cNvSpPr/>
                <p:nvPr/>
              </p:nvSpPr>
              <p:spPr>
                <a:xfrm>
                  <a:off x="7414338" y="4204728"/>
                  <a:ext cx="293733" cy="178804"/>
                </a:xfrm>
                <a:custGeom>
                  <a:avLst/>
                  <a:gdLst>
                    <a:gd name="connsiteX0" fmla="*/ 293733 w 293733"/>
                    <a:gd name="connsiteY0" fmla="*/ 88378 h 178804"/>
                    <a:gd name="connsiteX1" fmla="*/ 147625 w 293733"/>
                    <a:gd name="connsiteY1" fmla="*/ 178804 h 178804"/>
                    <a:gd name="connsiteX2" fmla="*/ 0 w 293733"/>
                    <a:gd name="connsiteY2" fmla="*/ 90426 h 178804"/>
                    <a:gd name="connsiteX3" fmla="*/ 146108 w 293733"/>
                    <a:gd name="connsiteY3" fmla="*/ 0 h 178804"/>
                    <a:gd name="connsiteX4" fmla="*/ 293733 w 293733"/>
                    <a:gd name="connsiteY4" fmla="*/ 88378 h 178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733" h="178804">
                      <a:moveTo>
                        <a:pt x="293733" y="88378"/>
                      </a:moveTo>
                      <a:lnTo>
                        <a:pt x="147625" y="178804"/>
                      </a:lnTo>
                      <a:lnTo>
                        <a:pt x="0" y="90426"/>
                      </a:lnTo>
                      <a:lnTo>
                        <a:pt x="146108" y="0"/>
                      </a:lnTo>
                      <a:lnTo>
                        <a:pt x="293733" y="88378"/>
                      </a:lnTo>
                      <a:close/>
                    </a:path>
                  </a:pathLst>
                </a:custGeom>
                <a:solidFill>
                  <a:srgbClr val="F4F4F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Freeform: Shape 353">
                  <a:extLst>
                    <a:ext uri="{FF2B5EF4-FFF2-40B4-BE49-F238E27FC236}">
                      <a16:creationId xmlns:a16="http://schemas.microsoft.com/office/drawing/2014/main" id="{C935E1A8-169F-4232-8694-6A43DFB2AF57}"/>
                    </a:ext>
                  </a:extLst>
                </p:cNvPr>
                <p:cNvSpPr/>
                <p:nvPr/>
              </p:nvSpPr>
              <p:spPr>
                <a:xfrm>
                  <a:off x="7478137" y="4370257"/>
                  <a:ext cx="14337" cy="61371"/>
                </a:xfrm>
                <a:custGeom>
                  <a:avLst/>
                  <a:gdLst>
                    <a:gd name="connsiteX0" fmla="*/ 0 w 14337"/>
                    <a:gd name="connsiteY0" fmla="*/ 0 h 61371"/>
                    <a:gd name="connsiteX1" fmla="*/ 0 w 14337"/>
                    <a:gd name="connsiteY1" fmla="*/ 52647 h 61371"/>
                    <a:gd name="connsiteX2" fmla="*/ 14338 w 14337"/>
                    <a:gd name="connsiteY2" fmla="*/ 61371 h 61371"/>
                    <a:gd name="connsiteX3" fmla="*/ 14338 w 14337"/>
                    <a:gd name="connsiteY3" fmla="*/ 8269 h 61371"/>
                    <a:gd name="connsiteX4" fmla="*/ 0 w 14337"/>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371">
                      <a:moveTo>
                        <a:pt x="0" y="0"/>
                      </a:moveTo>
                      <a:lnTo>
                        <a:pt x="0" y="52647"/>
                      </a:lnTo>
                      <a:lnTo>
                        <a:pt x="14338" y="61371"/>
                      </a:lnTo>
                      <a:lnTo>
                        <a:pt x="14338" y="8269"/>
                      </a:lnTo>
                      <a:lnTo>
                        <a:pt x="0"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Freeform: Shape 354">
                  <a:extLst>
                    <a:ext uri="{FF2B5EF4-FFF2-40B4-BE49-F238E27FC236}">
                      <a16:creationId xmlns:a16="http://schemas.microsoft.com/office/drawing/2014/main" id="{BCD0C9DC-770C-438A-8529-861600E788D0}"/>
                    </a:ext>
                  </a:extLst>
                </p:cNvPr>
                <p:cNvSpPr/>
                <p:nvPr/>
              </p:nvSpPr>
              <p:spPr>
                <a:xfrm>
                  <a:off x="7429131" y="4341657"/>
                  <a:ext cx="13275" cy="60309"/>
                </a:xfrm>
                <a:custGeom>
                  <a:avLst/>
                  <a:gdLst>
                    <a:gd name="connsiteX0" fmla="*/ 531 w 13275"/>
                    <a:gd name="connsiteY0" fmla="*/ 0 h 60309"/>
                    <a:gd name="connsiteX1" fmla="*/ 0 w 13275"/>
                    <a:gd name="connsiteY1" fmla="*/ 52647 h 60309"/>
                    <a:gd name="connsiteX2" fmla="*/ 13276 w 13275"/>
                    <a:gd name="connsiteY2" fmla="*/ 60309 h 60309"/>
                    <a:gd name="connsiteX3" fmla="*/ 13276 w 13275"/>
                    <a:gd name="connsiteY3" fmla="*/ 7662 h 60309"/>
                    <a:gd name="connsiteX4" fmla="*/ 531 w 13275"/>
                    <a:gd name="connsiteY4" fmla="*/ 0 h 6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60309">
                      <a:moveTo>
                        <a:pt x="531" y="0"/>
                      </a:moveTo>
                      <a:lnTo>
                        <a:pt x="0" y="52647"/>
                      </a:lnTo>
                      <a:lnTo>
                        <a:pt x="13276" y="60309"/>
                      </a:lnTo>
                      <a:lnTo>
                        <a:pt x="13276" y="7662"/>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Freeform: Shape 355">
                  <a:extLst>
                    <a:ext uri="{FF2B5EF4-FFF2-40B4-BE49-F238E27FC236}">
                      <a16:creationId xmlns:a16="http://schemas.microsoft.com/office/drawing/2014/main" id="{F3E7A7D0-C16C-4B6A-AA41-F73894B43EB0}"/>
                    </a:ext>
                  </a:extLst>
                </p:cNvPr>
                <p:cNvSpPr/>
                <p:nvPr/>
              </p:nvSpPr>
              <p:spPr>
                <a:xfrm>
                  <a:off x="7511364" y="4389677"/>
                  <a:ext cx="14792" cy="61371"/>
                </a:xfrm>
                <a:custGeom>
                  <a:avLst/>
                  <a:gdLst>
                    <a:gd name="connsiteX0" fmla="*/ 531 w 14792"/>
                    <a:gd name="connsiteY0" fmla="*/ 0 h 61371"/>
                    <a:gd name="connsiteX1" fmla="*/ 0 w 14792"/>
                    <a:gd name="connsiteY1" fmla="*/ 52647 h 61371"/>
                    <a:gd name="connsiteX2" fmla="*/ 14793 w 14792"/>
                    <a:gd name="connsiteY2" fmla="*/ 61371 h 61371"/>
                    <a:gd name="connsiteX3" fmla="*/ 14793 w 14792"/>
                    <a:gd name="connsiteY3" fmla="*/ 8269 h 61371"/>
                    <a:gd name="connsiteX4" fmla="*/ 531 w 14792"/>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371">
                      <a:moveTo>
                        <a:pt x="531" y="0"/>
                      </a:moveTo>
                      <a:lnTo>
                        <a:pt x="0" y="52647"/>
                      </a:lnTo>
                      <a:lnTo>
                        <a:pt x="14793" y="61371"/>
                      </a:lnTo>
                      <a:lnTo>
                        <a:pt x="14793" y="8269"/>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Freeform: Shape 356">
                  <a:extLst>
                    <a:ext uri="{FF2B5EF4-FFF2-40B4-BE49-F238E27FC236}">
                      <a16:creationId xmlns:a16="http://schemas.microsoft.com/office/drawing/2014/main" id="{01756824-DC58-4686-B423-EB127938AA0A}"/>
                    </a:ext>
                  </a:extLst>
                </p:cNvPr>
                <p:cNvSpPr/>
                <p:nvPr/>
              </p:nvSpPr>
              <p:spPr>
                <a:xfrm>
                  <a:off x="7444455" y="4350381"/>
                  <a:ext cx="14792" cy="61826"/>
                </a:xfrm>
                <a:custGeom>
                  <a:avLst/>
                  <a:gdLst>
                    <a:gd name="connsiteX0" fmla="*/ 531 w 14792"/>
                    <a:gd name="connsiteY0" fmla="*/ 0 h 61826"/>
                    <a:gd name="connsiteX1" fmla="*/ 0 w 14792"/>
                    <a:gd name="connsiteY1" fmla="*/ 53103 h 61826"/>
                    <a:gd name="connsiteX2" fmla="*/ 14793 w 14792"/>
                    <a:gd name="connsiteY2" fmla="*/ 61827 h 61826"/>
                    <a:gd name="connsiteX3" fmla="*/ 14793 w 14792"/>
                    <a:gd name="connsiteY3" fmla="*/ 8724 h 61826"/>
                    <a:gd name="connsiteX4" fmla="*/ 531 w 14792"/>
                    <a:gd name="connsiteY4" fmla="*/ 0 h 6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826">
                      <a:moveTo>
                        <a:pt x="531" y="0"/>
                      </a:moveTo>
                      <a:lnTo>
                        <a:pt x="0" y="53103"/>
                      </a:lnTo>
                      <a:lnTo>
                        <a:pt x="14793" y="61827"/>
                      </a:lnTo>
                      <a:lnTo>
                        <a:pt x="14793" y="8724"/>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 name="Freeform: Shape 357">
                  <a:extLst>
                    <a:ext uri="{FF2B5EF4-FFF2-40B4-BE49-F238E27FC236}">
                      <a16:creationId xmlns:a16="http://schemas.microsoft.com/office/drawing/2014/main" id="{A1296042-553E-48AD-8AD8-81831DFB5010}"/>
                    </a:ext>
                  </a:extLst>
                </p:cNvPr>
                <p:cNvSpPr/>
                <p:nvPr/>
              </p:nvSpPr>
              <p:spPr>
                <a:xfrm>
                  <a:off x="7461296" y="4360547"/>
                  <a:ext cx="14868" cy="61295"/>
                </a:xfrm>
                <a:custGeom>
                  <a:avLst/>
                  <a:gdLst>
                    <a:gd name="connsiteX0" fmla="*/ 531 w 14868"/>
                    <a:gd name="connsiteY0" fmla="*/ 0 h 61295"/>
                    <a:gd name="connsiteX1" fmla="*/ 0 w 14868"/>
                    <a:gd name="connsiteY1" fmla="*/ 52647 h 61295"/>
                    <a:gd name="connsiteX2" fmla="*/ 14338 w 14868"/>
                    <a:gd name="connsiteY2" fmla="*/ 61295 h 61295"/>
                    <a:gd name="connsiteX3" fmla="*/ 14869 w 14868"/>
                    <a:gd name="connsiteY3" fmla="*/ 8193 h 61295"/>
                    <a:gd name="connsiteX4" fmla="*/ 531 w 14868"/>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295">
                      <a:moveTo>
                        <a:pt x="531" y="0"/>
                      </a:moveTo>
                      <a:lnTo>
                        <a:pt x="0" y="52647"/>
                      </a:lnTo>
                      <a:lnTo>
                        <a:pt x="14338" y="61295"/>
                      </a:lnTo>
                      <a:lnTo>
                        <a:pt x="14869" y="8193"/>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 name="Freeform: Shape 358">
                  <a:extLst>
                    <a:ext uri="{FF2B5EF4-FFF2-40B4-BE49-F238E27FC236}">
                      <a16:creationId xmlns:a16="http://schemas.microsoft.com/office/drawing/2014/main" id="{1EAA2CE7-AEAB-444E-91CD-549AB72FF80F}"/>
                    </a:ext>
                  </a:extLst>
                </p:cNvPr>
                <p:cNvSpPr/>
                <p:nvPr/>
              </p:nvSpPr>
              <p:spPr>
                <a:xfrm>
                  <a:off x="7545122" y="4409097"/>
                  <a:ext cx="14792" cy="61295"/>
                </a:xfrm>
                <a:custGeom>
                  <a:avLst/>
                  <a:gdLst>
                    <a:gd name="connsiteX0" fmla="*/ 14793 w 14792"/>
                    <a:gd name="connsiteY0" fmla="*/ 61295 h 61295"/>
                    <a:gd name="connsiteX1" fmla="*/ 14793 w 14792"/>
                    <a:gd name="connsiteY1" fmla="*/ 8193 h 61295"/>
                    <a:gd name="connsiteX2" fmla="*/ 0 w 14792"/>
                    <a:gd name="connsiteY2" fmla="*/ 0 h 61295"/>
                    <a:gd name="connsiteX3" fmla="*/ 0 w 14792"/>
                    <a:gd name="connsiteY3" fmla="*/ 53103 h 61295"/>
                    <a:gd name="connsiteX4" fmla="*/ 14793 w 14792"/>
                    <a:gd name="connsiteY4" fmla="*/ 61295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295">
                      <a:moveTo>
                        <a:pt x="14793" y="61295"/>
                      </a:moveTo>
                      <a:lnTo>
                        <a:pt x="14793" y="8193"/>
                      </a:lnTo>
                      <a:lnTo>
                        <a:pt x="0" y="0"/>
                      </a:lnTo>
                      <a:lnTo>
                        <a:pt x="0" y="53103"/>
                      </a:lnTo>
                      <a:lnTo>
                        <a:pt x="14793" y="61295"/>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Freeform: Shape 359">
                  <a:extLst>
                    <a:ext uri="{FF2B5EF4-FFF2-40B4-BE49-F238E27FC236}">
                      <a16:creationId xmlns:a16="http://schemas.microsoft.com/office/drawing/2014/main" id="{D5A3F76E-2DEF-45B3-B266-F7E8881A4527}"/>
                    </a:ext>
                  </a:extLst>
                </p:cNvPr>
                <p:cNvSpPr/>
                <p:nvPr/>
              </p:nvSpPr>
              <p:spPr>
                <a:xfrm>
                  <a:off x="7528205" y="4399387"/>
                  <a:ext cx="14868" cy="61295"/>
                </a:xfrm>
                <a:custGeom>
                  <a:avLst/>
                  <a:gdLst>
                    <a:gd name="connsiteX0" fmla="*/ 531 w 14868"/>
                    <a:gd name="connsiteY0" fmla="*/ 0 h 61295"/>
                    <a:gd name="connsiteX1" fmla="*/ 0 w 14868"/>
                    <a:gd name="connsiteY1" fmla="*/ 53103 h 61295"/>
                    <a:gd name="connsiteX2" fmla="*/ 14338 w 14868"/>
                    <a:gd name="connsiteY2" fmla="*/ 61295 h 61295"/>
                    <a:gd name="connsiteX3" fmla="*/ 14869 w 14868"/>
                    <a:gd name="connsiteY3" fmla="*/ 8193 h 61295"/>
                    <a:gd name="connsiteX4" fmla="*/ 531 w 14868"/>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295">
                      <a:moveTo>
                        <a:pt x="531" y="0"/>
                      </a:moveTo>
                      <a:lnTo>
                        <a:pt x="0" y="53103"/>
                      </a:lnTo>
                      <a:lnTo>
                        <a:pt x="14338" y="61295"/>
                      </a:lnTo>
                      <a:lnTo>
                        <a:pt x="14869" y="8193"/>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Freeform: Shape 360">
                  <a:extLst>
                    <a:ext uri="{FF2B5EF4-FFF2-40B4-BE49-F238E27FC236}">
                      <a16:creationId xmlns:a16="http://schemas.microsoft.com/office/drawing/2014/main" id="{441C4D2C-3A0D-4276-8168-B9F165324C3C}"/>
                    </a:ext>
                  </a:extLst>
                </p:cNvPr>
                <p:cNvSpPr/>
                <p:nvPr/>
              </p:nvSpPr>
              <p:spPr>
                <a:xfrm>
                  <a:off x="7495054" y="4379967"/>
                  <a:ext cx="14337" cy="61295"/>
                </a:xfrm>
                <a:custGeom>
                  <a:avLst/>
                  <a:gdLst>
                    <a:gd name="connsiteX0" fmla="*/ 0 w 14337"/>
                    <a:gd name="connsiteY0" fmla="*/ 0 h 61295"/>
                    <a:gd name="connsiteX1" fmla="*/ 0 w 14337"/>
                    <a:gd name="connsiteY1" fmla="*/ 52647 h 61295"/>
                    <a:gd name="connsiteX2" fmla="*/ 14338 w 14337"/>
                    <a:gd name="connsiteY2" fmla="*/ 61295 h 61295"/>
                    <a:gd name="connsiteX3" fmla="*/ 14338 w 14337"/>
                    <a:gd name="connsiteY3" fmla="*/ 8193 h 61295"/>
                    <a:gd name="connsiteX4" fmla="*/ 0 w 14337"/>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295">
                      <a:moveTo>
                        <a:pt x="0" y="0"/>
                      </a:moveTo>
                      <a:lnTo>
                        <a:pt x="0" y="52647"/>
                      </a:lnTo>
                      <a:lnTo>
                        <a:pt x="14338" y="61295"/>
                      </a:lnTo>
                      <a:lnTo>
                        <a:pt x="14338" y="8193"/>
                      </a:lnTo>
                      <a:lnTo>
                        <a:pt x="0"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Freeform: Shape 361">
                  <a:extLst>
                    <a:ext uri="{FF2B5EF4-FFF2-40B4-BE49-F238E27FC236}">
                      <a16:creationId xmlns:a16="http://schemas.microsoft.com/office/drawing/2014/main" id="{F5047629-7904-4D9E-8595-0DBEBC878CA3}"/>
                    </a:ext>
                  </a:extLst>
                </p:cNvPr>
                <p:cNvSpPr/>
                <p:nvPr/>
              </p:nvSpPr>
              <p:spPr>
                <a:xfrm>
                  <a:off x="7478137" y="4436180"/>
                  <a:ext cx="14337" cy="58185"/>
                </a:xfrm>
                <a:custGeom>
                  <a:avLst/>
                  <a:gdLst>
                    <a:gd name="connsiteX0" fmla="*/ 0 w 14337"/>
                    <a:gd name="connsiteY0" fmla="*/ 0 h 58185"/>
                    <a:gd name="connsiteX1" fmla="*/ 0 w 14337"/>
                    <a:gd name="connsiteY1" fmla="*/ 49537 h 58185"/>
                    <a:gd name="connsiteX2" fmla="*/ 14338 w 14337"/>
                    <a:gd name="connsiteY2" fmla="*/ 58185 h 58185"/>
                    <a:gd name="connsiteX3" fmla="*/ 14338 w 14337"/>
                    <a:gd name="connsiteY3" fmla="*/ 8117 h 58185"/>
                    <a:gd name="connsiteX4" fmla="*/ 0 w 14337"/>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185">
                      <a:moveTo>
                        <a:pt x="0" y="0"/>
                      </a:moveTo>
                      <a:lnTo>
                        <a:pt x="0" y="49537"/>
                      </a:lnTo>
                      <a:lnTo>
                        <a:pt x="14338" y="58185"/>
                      </a:lnTo>
                      <a:lnTo>
                        <a:pt x="14338" y="8117"/>
                      </a:lnTo>
                      <a:lnTo>
                        <a:pt x="0"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Freeform: Shape 362">
                  <a:extLst>
                    <a:ext uri="{FF2B5EF4-FFF2-40B4-BE49-F238E27FC236}">
                      <a16:creationId xmlns:a16="http://schemas.microsoft.com/office/drawing/2014/main" id="{6404BDCE-3D14-4337-BC28-08843F1D44A7}"/>
                    </a:ext>
                  </a:extLst>
                </p:cNvPr>
                <p:cNvSpPr/>
                <p:nvPr/>
              </p:nvSpPr>
              <p:spPr>
                <a:xfrm>
                  <a:off x="7429131" y="4407580"/>
                  <a:ext cx="13275" cy="57730"/>
                </a:xfrm>
                <a:custGeom>
                  <a:avLst/>
                  <a:gdLst>
                    <a:gd name="connsiteX0" fmla="*/ 531 w 13275"/>
                    <a:gd name="connsiteY0" fmla="*/ 0 h 57730"/>
                    <a:gd name="connsiteX1" fmla="*/ 0 w 13275"/>
                    <a:gd name="connsiteY1" fmla="*/ 50068 h 57730"/>
                    <a:gd name="connsiteX2" fmla="*/ 13276 w 13275"/>
                    <a:gd name="connsiteY2" fmla="*/ 57730 h 57730"/>
                    <a:gd name="connsiteX3" fmla="*/ 13276 w 13275"/>
                    <a:gd name="connsiteY3" fmla="*/ 7662 h 57730"/>
                    <a:gd name="connsiteX4" fmla="*/ 531 w 13275"/>
                    <a:gd name="connsiteY4" fmla="*/ 0 h 5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57730">
                      <a:moveTo>
                        <a:pt x="531" y="0"/>
                      </a:moveTo>
                      <a:lnTo>
                        <a:pt x="0" y="50068"/>
                      </a:lnTo>
                      <a:lnTo>
                        <a:pt x="13276" y="57730"/>
                      </a:lnTo>
                      <a:lnTo>
                        <a:pt x="13276" y="7662"/>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Freeform: Shape 363">
                  <a:extLst>
                    <a:ext uri="{FF2B5EF4-FFF2-40B4-BE49-F238E27FC236}">
                      <a16:creationId xmlns:a16="http://schemas.microsoft.com/office/drawing/2014/main" id="{515997C9-9C57-484D-848F-B4ECC3B1A59B}"/>
                    </a:ext>
                  </a:extLst>
                </p:cNvPr>
                <p:cNvSpPr/>
                <p:nvPr/>
              </p:nvSpPr>
              <p:spPr>
                <a:xfrm>
                  <a:off x="7429131" y="4341657"/>
                  <a:ext cx="13275" cy="60309"/>
                </a:xfrm>
                <a:custGeom>
                  <a:avLst/>
                  <a:gdLst>
                    <a:gd name="connsiteX0" fmla="*/ 531 w 13275"/>
                    <a:gd name="connsiteY0" fmla="*/ 0 h 60309"/>
                    <a:gd name="connsiteX1" fmla="*/ 0 w 13275"/>
                    <a:gd name="connsiteY1" fmla="*/ 52647 h 60309"/>
                    <a:gd name="connsiteX2" fmla="*/ 13276 w 13275"/>
                    <a:gd name="connsiteY2" fmla="*/ 60309 h 60309"/>
                    <a:gd name="connsiteX3" fmla="*/ 13276 w 13275"/>
                    <a:gd name="connsiteY3" fmla="*/ 7662 h 60309"/>
                    <a:gd name="connsiteX4" fmla="*/ 531 w 13275"/>
                    <a:gd name="connsiteY4" fmla="*/ 0 h 6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60309">
                      <a:moveTo>
                        <a:pt x="531" y="0"/>
                      </a:moveTo>
                      <a:lnTo>
                        <a:pt x="0" y="52647"/>
                      </a:lnTo>
                      <a:lnTo>
                        <a:pt x="13276" y="60309"/>
                      </a:lnTo>
                      <a:lnTo>
                        <a:pt x="13276" y="7662"/>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 name="Freeform: Shape 364">
                  <a:extLst>
                    <a:ext uri="{FF2B5EF4-FFF2-40B4-BE49-F238E27FC236}">
                      <a16:creationId xmlns:a16="http://schemas.microsoft.com/office/drawing/2014/main" id="{C4391D0E-F028-445C-9D62-DB63680EFD01}"/>
                    </a:ext>
                  </a:extLst>
                </p:cNvPr>
                <p:cNvSpPr/>
                <p:nvPr/>
              </p:nvSpPr>
              <p:spPr>
                <a:xfrm>
                  <a:off x="7511364" y="4455600"/>
                  <a:ext cx="14792" cy="58261"/>
                </a:xfrm>
                <a:custGeom>
                  <a:avLst/>
                  <a:gdLst>
                    <a:gd name="connsiteX0" fmla="*/ 531 w 14792"/>
                    <a:gd name="connsiteY0" fmla="*/ 0 h 58261"/>
                    <a:gd name="connsiteX1" fmla="*/ 0 w 14792"/>
                    <a:gd name="connsiteY1" fmla="*/ 50068 h 58261"/>
                    <a:gd name="connsiteX2" fmla="*/ 14793 w 14792"/>
                    <a:gd name="connsiteY2" fmla="*/ 58261 h 58261"/>
                    <a:gd name="connsiteX3" fmla="*/ 14793 w 14792"/>
                    <a:gd name="connsiteY3" fmla="*/ 8193 h 58261"/>
                    <a:gd name="connsiteX4" fmla="*/ 531 w 14792"/>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261">
                      <a:moveTo>
                        <a:pt x="531" y="0"/>
                      </a:moveTo>
                      <a:lnTo>
                        <a:pt x="0" y="50068"/>
                      </a:lnTo>
                      <a:lnTo>
                        <a:pt x="14793" y="58261"/>
                      </a:lnTo>
                      <a:lnTo>
                        <a:pt x="14793" y="8193"/>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 name="Freeform: Shape 365">
                  <a:extLst>
                    <a:ext uri="{FF2B5EF4-FFF2-40B4-BE49-F238E27FC236}">
                      <a16:creationId xmlns:a16="http://schemas.microsoft.com/office/drawing/2014/main" id="{B034E523-164C-4589-A50B-1893D78CFA4F}"/>
                    </a:ext>
                  </a:extLst>
                </p:cNvPr>
                <p:cNvSpPr/>
                <p:nvPr/>
              </p:nvSpPr>
              <p:spPr>
                <a:xfrm>
                  <a:off x="7444455" y="4416759"/>
                  <a:ext cx="14792" cy="58185"/>
                </a:xfrm>
                <a:custGeom>
                  <a:avLst/>
                  <a:gdLst>
                    <a:gd name="connsiteX0" fmla="*/ 531 w 14792"/>
                    <a:gd name="connsiteY0" fmla="*/ 0 h 58185"/>
                    <a:gd name="connsiteX1" fmla="*/ 0 w 14792"/>
                    <a:gd name="connsiteY1" fmla="*/ 49537 h 58185"/>
                    <a:gd name="connsiteX2" fmla="*/ 14793 w 14792"/>
                    <a:gd name="connsiteY2" fmla="*/ 58185 h 58185"/>
                    <a:gd name="connsiteX3" fmla="*/ 14793 w 14792"/>
                    <a:gd name="connsiteY3" fmla="*/ 8117 h 58185"/>
                    <a:gd name="connsiteX4" fmla="*/ 531 w 14792"/>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185">
                      <a:moveTo>
                        <a:pt x="531" y="0"/>
                      </a:moveTo>
                      <a:lnTo>
                        <a:pt x="0" y="49537"/>
                      </a:lnTo>
                      <a:lnTo>
                        <a:pt x="14793" y="58185"/>
                      </a:lnTo>
                      <a:lnTo>
                        <a:pt x="14793" y="8117"/>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8" name="Freeform: Shape 366">
                  <a:extLst>
                    <a:ext uri="{FF2B5EF4-FFF2-40B4-BE49-F238E27FC236}">
                      <a16:creationId xmlns:a16="http://schemas.microsoft.com/office/drawing/2014/main" id="{C9EB622C-7030-4097-A75F-6AAC206B3326}"/>
                    </a:ext>
                  </a:extLst>
                </p:cNvPr>
                <p:cNvSpPr/>
                <p:nvPr/>
              </p:nvSpPr>
              <p:spPr>
                <a:xfrm>
                  <a:off x="7461296" y="4426470"/>
                  <a:ext cx="14868" cy="58185"/>
                </a:xfrm>
                <a:custGeom>
                  <a:avLst/>
                  <a:gdLst>
                    <a:gd name="connsiteX0" fmla="*/ 531 w 14868"/>
                    <a:gd name="connsiteY0" fmla="*/ 0 h 58185"/>
                    <a:gd name="connsiteX1" fmla="*/ 0 w 14868"/>
                    <a:gd name="connsiteY1" fmla="*/ 49537 h 58185"/>
                    <a:gd name="connsiteX2" fmla="*/ 14338 w 14868"/>
                    <a:gd name="connsiteY2" fmla="*/ 58185 h 58185"/>
                    <a:gd name="connsiteX3" fmla="*/ 14869 w 14868"/>
                    <a:gd name="connsiteY3" fmla="*/ 8117 h 58185"/>
                    <a:gd name="connsiteX4" fmla="*/ 531 w 14868"/>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185">
                      <a:moveTo>
                        <a:pt x="531" y="0"/>
                      </a:moveTo>
                      <a:lnTo>
                        <a:pt x="0" y="49537"/>
                      </a:lnTo>
                      <a:lnTo>
                        <a:pt x="14338" y="58185"/>
                      </a:lnTo>
                      <a:lnTo>
                        <a:pt x="14869" y="8117"/>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9" name="Freeform: Shape 367">
                  <a:extLst>
                    <a:ext uri="{FF2B5EF4-FFF2-40B4-BE49-F238E27FC236}">
                      <a16:creationId xmlns:a16="http://schemas.microsoft.com/office/drawing/2014/main" id="{133D4949-6A9F-4041-B80E-20FAFF4AA4E2}"/>
                    </a:ext>
                  </a:extLst>
                </p:cNvPr>
                <p:cNvSpPr/>
                <p:nvPr/>
              </p:nvSpPr>
              <p:spPr>
                <a:xfrm>
                  <a:off x="7545122" y="4475021"/>
                  <a:ext cx="14792" cy="58261"/>
                </a:xfrm>
                <a:custGeom>
                  <a:avLst/>
                  <a:gdLst>
                    <a:gd name="connsiteX0" fmla="*/ 14793 w 14792"/>
                    <a:gd name="connsiteY0" fmla="*/ 58261 h 58261"/>
                    <a:gd name="connsiteX1" fmla="*/ 14793 w 14792"/>
                    <a:gd name="connsiteY1" fmla="*/ 8193 h 58261"/>
                    <a:gd name="connsiteX2" fmla="*/ 0 w 14792"/>
                    <a:gd name="connsiteY2" fmla="*/ 0 h 58261"/>
                    <a:gd name="connsiteX3" fmla="*/ 0 w 14792"/>
                    <a:gd name="connsiteY3" fmla="*/ 50068 h 58261"/>
                    <a:gd name="connsiteX4" fmla="*/ 14793 w 14792"/>
                    <a:gd name="connsiteY4" fmla="*/ 58261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261">
                      <a:moveTo>
                        <a:pt x="14793" y="58261"/>
                      </a:moveTo>
                      <a:lnTo>
                        <a:pt x="14793" y="8193"/>
                      </a:lnTo>
                      <a:lnTo>
                        <a:pt x="0" y="0"/>
                      </a:lnTo>
                      <a:lnTo>
                        <a:pt x="0" y="50068"/>
                      </a:lnTo>
                      <a:lnTo>
                        <a:pt x="14793" y="58261"/>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0" name="Freeform: Shape 368">
                  <a:extLst>
                    <a:ext uri="{FF2B5EF4-FFF2-40B4-BE49-F238E27FC236}">
                      <a16:creationId xmlns:a16="http://schemas.microsoft.com/office/drawing/2014/main" id="{52820CD0-563D-4384-A0DC-1DAB2E54FED0}"/>
                    </a:ext>
                  </a:extLst>
                </p:cNvPr>
                <p:cNvSpPr/>
                <p:nvPr/>
              </p:nvSpPr>
              <p:spPr>
                <a:xfrm>
                  <a:off x="7528205" y="4465310"/>
                  <a:ext cx="14868" cy="58261"/>
                </a:xfrm>
                <a:custGeom>
                  <a:avLst/>
                  <a:gdLst>
                    <a:gd name="connsiteX0" fmla="*/ 531 w 14868"/>
                    <a:gd name="connsiteY0" fmla="*/ 0 h 58261"/>
                    <a:gd name="connsiteX1" fmla="*/ 0 w 14868"/>
                    <a:gd name="connsiteY1" fmla="*/ 50068 h 58261"/>
                    <a:gd name="connsiteX2" fmla="*/ 14338 w 14868"/>
                    <a:gd name="connsiteY2" fmla="*/ 58261 h 58261"/>
                    <a:gd name="connsiteX3" fmla="*/ 14869 w 14868"/>
                    <a:gd name="connsiteY3" fmla="*/ 8193 h 58261"/>
                    <a:gd name="connsiteX4" fmla="*/ 531 w 14868"/>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261">
                      <a:moveTo>
                        <a:pt x="531" y="0"/>
                      </a:moveTo>
                      <a:lnTo>
                        <a:pt x="0" y="50068"/>
                      </a:lnTo>
                      <a:lnTo>
                        <a:pt x="14338" y="58261"/>
                      </a:lnTo>
                      <a:lnTo>
                        <a:pt x="14869" y="8193"/>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1" name="Freeform: Shape 369">
                  <a:extLst>
                    <a:ext uri="{FF2B5EF4-FFF2-40B4-BE49-F238E27FC236}">
                      <a16:creationId xmlns:a16="http://schemas.microsoft.com/office/drawing/2014/main" id="{6FACEEB4-3D5D-41E7-9404-289D83FAA382}"/>
                    </a:ext>
                  </a:extLst>
                </p:cNvPr>
                <p:cNvSpPr/>
                <p:nvPr/>
              </p:nvSpPr>
              <p:spPr>
                <a:xfrm>
                  <a:off x="7495054" y="4445890"/>
                  <a:ext cx="14337" cy="58261"/>
                </a:xfrm>
                <a:custGeom>
                  <a:avLst/>
                  <a:gdLst>
                    <a:gd name="connsiteX0" fmla="*/ 0 w 14337"/>
                    <a:gd name="connsiteY0" fmla="*/ 0 h 58261"/>
                    <a:gd name="connsiteX1" fmla="*/ 0 w 14337"/>
                    <a:gd name="connsiteY1" fmla="*/ 49537 h 58261"/>
                    <a:gd name="connsiteX2" fmla="*/ 14338 w 14337"/>
                    <a:gd name="connsiteY2" fmla="*/ 58261 h 58261"/>
                    <a:gd name="connsiteX3" fmla="*/ 14338 w 14337"/>
                    <a:gd name="connsiteY3" fmla="*/ 8193 h 58261"/>
                    <a:gd name="connsiteX4" fmla="*/ 0 w 14337"/>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261">
                      <a:moveTo>
                        <a:pt x="0" y="0"/>
                      </a:moveTo>
                      <a:lnTo>
                        <a:pt x="0" y="49537"/>
                      </a:lnTo>
                      <a:lnTo>
                        <a:pt x="14338" y="58261"/>
                      </a:lnTo>
                      <a:lnTo>
                        <a:pt x="14338" y="8193"/>
                      </a:lnTo>
                      <a:lnTo>
                        <a:pt x="0"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 name="Freeform: Shape 370">
                  <a:extLst>
                    <a:ext uri="{FF2B5EF4-FFF2-40B4-BE49-F238E27FC236}">
                      <a16:creationId xmlns:a16="http://schemas.microsoft.com/office/drawing/2014/main" id="{4109DC4D-FFA2-4090-AB2A-5CCE8B3B3315}"/>
                    </a:ext>
                  </a:extLst>
                </p:cNvPr>
                <p:cNvSpPr/>
                <p:nvPr/>
              </p:nvSpPr>
              <p:spPr>
                <a:xfrm>
                  <a:off x="7631376" y="4370257"/>
                  <a:ext cx="14868" cy="61371"/>
                </a:xfrm>
                <a:custGeom>
                  <a:avLst/>
                  <a:gdLst>
                    <a:gd name="connsiteX0" fmla="*/ 14869 w 14868"/>
                    <a:gd name="connsiteY0" fmla="*/ 0 h 61371"/>
                    <a:gd name="connsiteX1" fmla="*/ 14869 w 14868"/>
                    <a:gd name="connsiteY1" fmla="*/ 52647 h 61371"/>
                    <a:gd name="connsiteX2" fmla="*/ 531 w 14868"/>
                    <a:gd name="connsiteY2" fmla="*/ 61371 h 61371"/>
                    <a:gd name="connsiteX3" fmla="*/ 0 w 14868"/>
                    <a:gd name="connsiteY3" fmla="*/ 8269 h 61371"/>
                    <a:gd name="connsiteX4" fmla="*/ 14869 w 14868"/>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371">
                      <a:moveTo>
                        <a:pt x="14869" y="0"/>
                      </a:moveTo>
                      <a:lnTo>
                        <a:pt x="14869" y="52647"/>
                      </a:lnTo>
                      <a:lnTo>
                        <a:pt x="531" y="61371"/>
                      </a:lnTo>
                      <a:lnTo>
                        <a:pt x="0" y="8269"/>
                      </a:lnTo>
                      <a:lnTo>
                        <a:pt x="14869"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Freeform: Shape 371">
                  <a:extLst>
                    <a:ext uri="{FF2B5EF4-FFF2-40B4-BE49-F238E27FC236}">
                      <a16:creationId xmlns:a16="http://schemas.microsoft.com/office/drawing/2014/main" id="{FFB08784-0CE4-4940-9034-645A936A1B87}"/>
                    </a:ext>
                  </a:extLst>
                </p:cNvPr>
                <p:cNvSpPr/>
                <p:nvPr/>
              </p:nvSpPr>
              <p:spPr>
                <a:xfrm>
                  <a:off x="7682051" y="4341657"/>
                  <a:ext cx="13275" cy="60309"/>
                </a:xfrm>
                <a:custGeom>
                  <a:avLst/>
                  <a:gdLst>
                    <a:gd name="connsiteX0" fmla="*/ 12745 w 13275"/>
                    <a:gd name="connsiteY0" fmla="*/ 0 h 60309"/>
                    <a:gd name="connsiteX1" fmla="*/ 13276 w 13275"/>
                    <a:gd name="connsiteY1" fmla="*/ 52647 h 60309"/>
                    <a:gd name="connsiteX2" fmla="*/ 0 w 13275"/>
                    <a:gd name="connsiteY2" fmla="*/ 60309 h 60309"/>
                    <a:gd name="connsiteX3" fmla="*/ 0 w 13275"/>
                    <a:gd name="connsiteY3" fmla="*/ 7662 h 60309"/>
                    <a:gd name="connsiteX4" fmla="*/ 12745 w 13275"/>
                    <a:gd name="connsiteY4" fmla="*/ 0 h 6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60309">
                      <a:moveTo>
                        <a:pt x="12745" y="0"/>
                      </a:moveTo>
                      <a:lnTo>
                        <a:pt x="13276" y="52647"/>
                      </a:lnTo>
                      <a:lnTo>
                        <a:pt x="0" y="60309"/>
                      </a:lnTo>
                      <a:lnTo>
                        <a:pt x="0" y="7662"/>
                      </a:lnTo>
                      <a:lnTo>
                        <a:pt x="12745"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 name="Freeform: Shape 372">
                  <a:extLst>
                    <a:ext uri="{FF2B5EF4-FFF2-40B4-BE49-F238E27FC236}">
                      <a16:creationId xmlns:a16="http://schemas.microsoft.com/office/drawing/2014/main" id="{E6F9E775-541F-4A3C-9543-FC0CC15B7774}"/>
                    </a:ext>
                  </a:extLst>
                </p:cNvPr>
                <p:cNvSpPr/>
                <p:nvPr/>
              </p:nvSpPr>
              <p:spPr>
                <a:xfrm>
                  <a:off x="7598225" y="4389677"/>
                  <a:ext cx="14337" cy="61371"/>
                </a:xfrm>
                <a:custGeom>
                  <a:avLst/>
                  <a:gdLst>
                    <a:gd name="connsiteX0" fmla="*/ 14338 w 14337"/>
                    <a:gd name="connsiteY0" fmla="*/ 0 h 61371"/>
                    <a:gd name="connsiteX1" fmla="*/ 14338 w 14337"/>
                    <a:gd name="connsiteY1" fmla="*/ 52647 h 61371"/>
                    <a:gd name="connsiteX2" fmla="*/ 0 w 14337"/>
                    <a:gd name="connsiteY2" fmla="*/ 61371 h 61371"/>
                    <a:gd name="connsiteX3" fmla="*/ 0 w 14337"/>
                    <a:gd name="connsiteY3" fmla="*/ 8269 h 61371"/>
                    <a:gd name="connsiteX4" fmla="*/ 14338 w 14337"/>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371">
                      <a:moveTo>
                        <a:pt x="14338" y="0"/>
                      </a:moveTo>
                      <a:lnTo>
                        <a:pt x="14338" y="52647"/>
                      </a:lnTo>
                      <a:lnTo>
                        <a:pt x="0" y="61371"/>
                      </a:lnTo>
                      <a:lnTo>
                        <a:pt x="0" y="8269"/>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 name="Freeform: Shape 373">
                  <a:extLst>
                    <a:ext uri="{FF2B5EF4-FFF2-40B4-BE49-F238E27FC236}">
                      <a16:creationId xmlns:a16="http://schemas.microsoft.com/office/drawing/2014/main" id="{332C2386-9BAF-41A9-A322-E6FA8A11FE2A}"/>
                    </a:ext>
                  </a:extLst>
                </p:cNvPr>
                <p:cNvSpPr/>
                <p:nvPr/>
              </p:nvSpPr>
              <p:spPr>
                <a:xfrm>
                  <a:off x="7665134" y="4350381"/>
                  <a:ext cx="14337" cy="61826"/>
                </a:xfrm>
                <a:custGeom>
                  <a:avLst/>
                  <a:gdLst>
                    <a:gd name="connsiteX0" fmla="*/ 14338 w 14337"/>
                    <a:gd name="connsiteY0" fmla="*/ 0 h 61826"/>
                    <a:gd name="connsiteX1" fmla="*/ 14338 w 14337"/>
                    <a:gd name="connsiteY1" fmla="*/ 53103 h 61826"/>
                    <a:gd name="connsiteX2" fmla="*/ 0 w 14337"/>
                    <a:gd name="connsiteY2" fmla="*/ 61827 h 61826"/>
                    <a:gd name="connsiteX3" fmla="*/ 0 w 14337"/>
                    <a:gd name="connsiteY3" fmla="*/ 8724 h 61826"/>
                    <a:gd name="connsiteX4" fmla="*/ 14338 w 14337"/>
                    <a:gd name="connsiteY4" fmla="*/ 0 h 6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826">
                      <a:moveTo>
                        <a:pt x="14338" y="0"/>
                      </a:moveTo>
                      <a:lnTo>
                        <a:pt x="14338" y="53103"/>
                      </a:lnTo>
                      <a:lnTo>
                        <a:pt x="0" y="61827"/>
                      </a:lnTo>
                      <a:lnTo>
                        <a:pt x="0" y="8724"/>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 name="Freeform: Shape 374">
                  <a:extLst>
                    <a:ext uri="{FF2B5EF4-FFF2-40B4-BE49-F238E27FC236}">
                      <a16:creationId xmlns:a16="http://schemas.microsoft.com/office/drawing/2014/main" id="{1F8BC67A-7D9E-48C7-9ABB-C5B8B5BA7DC1}"/>
                    </a:ext>
                  </a:extLst>
                </p:cNvPr>
                <p:cNvSpPr/>
                <p:nvPr/>
              </p:nvSpPr>
              <p:spPr>
                <a:xfrm>
                  <a:off x="7648293" y="4360547"/>
                  <a:ext cx="14868" cy="61295"/>
                </a:xfrm>
                <a:custGeom>
                  <a:avLst/>
                  <a:gdLst>
                    <a:gd name="connsiteX0" fmla="*/ 14338 w 14868"/>
                    <a:gd name="connsiteY0" fmla="*/ 0 h 61295"/>
                    <a:gd name="connsiteX1" fmla="*/ 14869 w 14868"/>
                    <a:gd name="connsiteY1" fmla="*/ 52647 h 61295"/>
                    <a:gd name="connsiteX2" fmla="*/ 531 w 14868"/>
                    <a:gd name="connsiteY2" fmla="*/ 61295 h 61295"/>
                    <a:gd name="connsiteX3" fmla="*/ 0 w 14868"/>
                    <a:gd name="connsiteY3" fmla="*/ 8193 h 61295"/>
                    <a:gd name="connsiteX4" fmla="*/ 14338 w 14868"/>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295">
                      <a:moveTo>
                        <a:pt x="14338" y="0"/>
                      </a:moveTo>
                      <a:lnTo>
                        <a:pt x="14869" y="52647"/>
                      </a:lnTo>
                      <a:lnTo>
                        <a:pt x="531" y="61295"/>
                      </a:lnTo>
                      <a:lnTo>
                        <a:pt x="0" y="8193"/>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 name="Freeform: Shape 375">
                  <a:extLst>
                    <a:ext uri="{FF2B5EF4-FFF2-40B4-BE49-F238E27FC236}">
                      <a16:creationId xmlns:a16="http://schemas.microsoft.com/office/drawing/2014/main" id="{E39673B1-CDCD-4F73-B944-D851935D7649}"/>
                    </a:ext>
                  </a:extLst>
                </p:cNvPr>
                <p:cNvSpPr/>
                <p:nvPr/>
              </p:nvSpPr>
              <p:spPr>
                <a:xfrm>
                  <a:off x="7564012" y="4409173"/>
                  <a:ext cx="15323" cy="62281"/>
                </a:xfrm>
                <a:custGeom>
                  <a:avLst/>
                  <a:gdLst>
                    <a:gd name="connsiteX0" fmla="*/ 0 w 15323"/>
                    <a:gd name="connsiteY0" fmla="*/ 62282 h 62281"/>
                    <a:gd name="connsiteX1" fmla="*/ 0 w 15323"/>
                    <a:gd name="connsiteY1" fmla="*/ 8648 h 62281"/>
                    <a:gd name="connsiteX2" fmla="*/ 15324 w 15323"/>
                    <a:gd name="connsiteY2" fmla="*/ 0 h 62281"/>
                    <a:gd name="connsiteX3" fmla="*/ 15324 w 15323"/>
                    <a:gd name="connsiteY3" fmla="*/ 53103 h 62281"/>
                    <a:gd name="connsiteX4" fmla="*/ 0 w 15323"/>
                    <a:gd name="connsiteY4" fmla="*/ 62282 h 62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3" h="62281">
                      <a:moveTo>
                        <a:pt x="0" y="62282"/>
                      </a:moveTo>
                      <a:lnTo>
                        <a:pt x="0" y="8648"/>
                      </a:lnTo>
                      <a:lnTo>
                        <a:pt x="15324" y="0"/>
                      </a:lnTo>
                      <a:lnTo>
                        <a:pt x="15324" y="53103"/>
                      </a:lnTo>
                      <a:lnTo>
                        <a:pt x="0" y="62282"/>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 name="Freeform: Shape 376">
                  <a:extLst>
                    <a:ext uri="{FF2B5EF4-FFF2-40B4-BE49-F238E27FC236}">
                      <a16:creationId xmlns:a16="http://schemas.microsoft.com/office/drawing/2014/main" id="{205B9827-A6FF-472A-A7F1-4DC049683276}"/>
                    </a:ext>
                  </a:extLst>
                </p:cNvPr>
                <p:cNvSpPr/>
                <p:nvPr/>
              </p:nvSpPr>
              <p:spPr>
                <a:xfrm>
                  <a:off x="7581384" y="4399387"/>
                  <a:ext cx="14792" cy="61295"/>
                </a:xfrm>
                <a:custGeom>
                  <a:avLst/>
                  <a:gdLst>
                    <a:gd name="connsiteX0" fmla="*/ 14262 w 14792"/>
                    <a:gd name="connsiteY0" fmla="*/ 0 h 61295"/>
                    <a:gd name="connsiteX1" fmla="*/ 14793 w 14792"/>
                    <a:gd name="connsiteY1" fmla="*/ 53103 h 61295"/>
                    <a:gd name="connsiteX2" fmla="*/ 0 w 14792"/>
                    <a:gd name="connsiteY2" fmla="*/ 61295 h 61295"/>
                    <a:gd name="connsiteX3" fmla="*/ 0 w 14792"/>
                    <a:gd name="connsiteY3" fmla="*/ 8193 h 61295"/>
                    <a:gd name="connsiteX4" fmla="*/ 14262 w 14792"/>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295">
                      <a:moveTo>
                        <a:pt x="14262" y="0"/>
                      </a:moveTo>
                      <a:lnTo>
                        <a:pt x="14793" y="53103"/>
                      </a:lnTo>
                      <a:lnTo>
                        <a:pt x="0" y="61295"/>
                      </a:lnTo>
                      <a:lnTo>
                        <a:pt x="0" y="8193"/>
                      </a:lnTo>
                      <a:lnTo>
                        <a:pt x="14262"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9" name="Freeform: Shape 377">
                  <a:extLst>
                    <a:ext uri="{FF2B5EF4-FFF2-40B4-BE49-F238E27FC236}">
                      <a16:creationId xmlns:a16="http://schemas.microsoft.com/office/drawing/2014/main" id="{5BCEE185-29C9-4D80-A98C-629077A4FAB7}"/>
                    </a:ext>
                  </a:extLst>
                </p:cNvPr>
                <p:cNvSpPr/>
                <p:nvPr/>
              </p:nvSpPr>
              <p:spPr>
                <a:xfrm>
                  <a:off x="7615066" y="4379967"/>
                  <a:ext cx="14337" cy="61295"/>
                </a:xfrm>
                <a:custGeom>
                  <a:avLst/>
                  <a:gdLst>
                    <a:gd name="connsiteX0" fmla="*/ 14338 w 14337"/>
                    <a:gd name="connsiteY0" fmla="*/ 0 h 61295"/>
                    <a:gd name="connsiteX1" fmla="*/ 14338 w 14337"/>
                    <a:gd name="connsiteY1" fmla="*/ 52647 h 61295"/>
                    <a:gd name="connsiteX2" fmla="*/ 0 w 14337"/>
                    <a:gd name="connsiteY2" fmla="*/ 61295 h 61295"/>
                    <a:gd name="connsiteX3" fmla="*/ 0 w 14337"/>
                    <a:gd name="connsiteY3" fmla="*/ 8193 h 61295"/>
                    <a:gd name="connsiteX4" fmla="*/ 14338 w 14337"/>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295">
                      <a:moveTo>
                        <a:pt x="14338" y="0"/>
                      </a:moveTo>
                      <a:lnTo>
                        <a:pt x="14338" y="52647"/>
                      </a:lnTo>
                      <a:lnTo>
                        <a:pt x="0" y="61295"/>
                      </a:lnTo>
                      <a:lnTo>
                        <a:pt x="0" y="8193"/>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0" name="Freeform: Shape 378">
                  <a:extLst>
                    <a:ext uri="{FF2B5EF4-FFF2-40B4-BE49-F238E27FC236}">
                      <a16:creationId xmlns:a16="http://schemas.microsoft.com/office/drawing/2014/main" id="{F4EB992F-B54D-4106-A6E1-E0624C059BC8}"/>
                    </a:ext>
                  </a:extLst>
                </p:cNvPr>
                <p:cNvSpPr/>
                <p:nvPr/>
              </p:nvSpPr>
              <p:spPr>
                <a:xfrm>
                  <a:off x="7631376" y="4436180"/>
                  <a:ext cx="14868" cy="58185"/>
                </a:xfrm>
                <a:custGeom>
                  <a:avLst/>
                  <a:gdLst>
                    <a:gd name="connsiteX0" fmla="*/ 14869 w 14868"/>
                    <a:gd name="connsiteY0" fmla="*/ 0 h 58185"/>
                    <a:gd name="connsiteX1" fmla="*/ 14869 w 14868"/>
                    <a:gd name="connsiteY1" fmla="*/ 49537 h 58185"/>
                    <a:gd name="connsiteX2" fmla="*/ 531 w 14868"/>
                    <a:gd name="connsiteY2" fmla="*/ 58185 h 58185"/>
                    <a:gd name="connsiteX3" fmla="*/ 0 w 14868"/>
                    <a:gd name="connsiteY3" fmla="*/ 8117 h 58185"/>
                    <a:gd name="connsiteX4" fmla="*/ 14869 w 14868"/>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185">
                      <a:moveTo>
                        <a:pt x="14869" y="0"/>
                      </a:moveTo>
                      <a:lnTo>
                        <a:pt x="14869" y="49537"/>
                      </a:lnTo>
                      <a:lnTo>
                        <a:pt x="531" y="58185"/>
                      </a:lnTo>
                      <a:lnTo>
                        <a:pt x="0" y="8117"/>
                      </a:lnTo>
                      <a:lnTo>
                        <a:pt x="14869"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1" name="Freeform: Shape 379">
                  <a:extLst>
                    <a:ext uri="{FF2B5EF4-FFF2-40B4-BE49-F238E27FC236}">
                      <a16:creationId xmlns:a16="http://schemas.microsoft.com/office/drawing/2014/main" id="{B958468A-D12D-44E5-90E4-CD7D3AE64391}"/>
                    </a:ext>
                  </a:extLst>
                </p:cNvPr>
                <p:cNvSpPr/>
                <p:nvPr/>
              </p:nvSpPr>
              <p:spPr>
                <a:xfrm>
                  <a:off x="7682051" y="4407580"/>
                  <a:ext cx="13275" cy="57730"/>
                </a:xfrm>
                <a:custGeom>
                  <a:avLst/>
                  <a:gdLst>
                    <a:gd name="connsiteX0" fmla="*/ 12745 w 13275"/>
                    <a:gd name="connsiteY0" fmla="*/ 0 h 57730"/>
                    <a:gd name="connsiteX1" fmla="*/ 13276 w 13275"/>
                    <a:gd name="connsiteY1" fmla="*/ 50068 h 57730"/>
                    <a:gd name="connsiteX2" fmla="*/ 0 w 13275"/>
                    <a:gd name="connsiteY2" fmla="*/ 57730 h 57730"/>
                    <a:gd name="connsiteX3" fmla="*/ 0 w 13275"/>
                    <a:gd name="connsiteY3" fmla="*/ 7662 h 57730"/>
                    <a:gd name="connsiteX4" fmla="*/ 12745 w 13275"/>
                    <a:gd name="connsiteY4" fmla="*/ 0 h 5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57730">
                      <a:moveTo>
                        <a:pt x="12745" y="0"/>
                      </a:moveTo>
                      <a:lnTo>
                        <a:pt x="13276" y="50068"/>
                      </a:lnTo>
                      <a:lnTo>
                        <a:pt x="0" y="57730"/>
                      </a:lnTo>
                      <a:lnTo>
                        <a:pt x="0" y="7662"/>
                      </a:lnTo>
                      <a:lnTo>
                        <a:pt x="12745"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2" name="Freeform: Shape 380">
                  <a:extLst>
                    <a:ext uri="{FF2B5EF4-FFF2-40B4-BE49-F238E27FC236}">
                      <a16:creationId xmlns:a16="http://schemas.microsoft.com/office/drawing/2014/main" id="{A42F5174-9234-493B-A88E-333E409031E4}"/>
                    </a:ext>
                  </a:extLst>
                </p:cNvPr>
                <p:cNvSpPr/>
                <p:nvPr/>
              </p:nvSpPr>
              <p:spPr>
                <a:xfrm>
                  <a:off x="7598225" y="4455600"/>
                  <a:ext cx="14337" cy="58261"/>
                </a:xfrm>
                <a:custGeom>
                  <a:avLst/>
                  <a:gdLst>
                    <a:gd name="connsiteX0" fmla="*/ 14338 w 14337"/>
                    <a:gd name="connsiteY0" fmla="*/ 0 h 58261"/>
                    <a:gd name="connsiteX1" fmla="*/ 14338 w 14337"/>
                    <a:gd name="connsiteY1" fmla="*/ 50068 h 58261"/>
                    <a:gd name="connsiteX2" fmla="*/ 0 w 14337"/>
                    <a:gd name="connsiteY2" fmla="*/ 58261 h 58261"/>
                    <a:gd name="connsiteX3" fmla="*/ 0 w 14337"/>
                    <a:gd name="connsiteY3" fmla="*/ 8193 h 58261"/>
                    <a:gd name="connsiteX4" fmla="*/ 14338 w 14337"/>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261">
                      <a:moveTo>
                        <a:pt x="14338" y="0"/>
                      </a:moveTo>
                      <a:lnTo>
                        <a:pt x="14338" y="50068"/>
                      </a:lnTo>
                      <a:lnTo>
                        <a:pt x="0" y="58261"/>
                      </a:lnTo>
                      <a:lnTo>
                        <a:pt x="0" y="8193"/>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3" name="Freeform: Shape 381">
                  <a:extLst>
                    <a:ext uri="{FF2B5EF4-FFF2-40B4-BE49-F238E27FC236}">
                      <a16:creationId xmlns:a16="http://schemas.microsoft.com/office/drawing/2014/main" id="{B7920F65-63C4-4A90-AECD-90254FFFB39A}"/>
                    </a:ext>
                  </a:extLst>
                </p:cNvPr>
                <p:cNvSpPr/>
                <p:nvPr/>
              </p:nvSpPr>
              <p:spPr>
                <a:xfrm>
                  <a:off x="7665134" y="4416759"/>
                  <a:ext cx="14337" cy="58185"/>
                </a:xfrm>
                <a:custGeom>
                  <a:avLst/>
                  <a:gdLst>
                    <a:gd name="connsiteX0" fmla="*/ 14338 w 14337"/>
                    <a:gd name="connsiteY0" fmla="*/ 0 h 58185"/>
                    <a:gd name="connsiteX1" fmla="*/ 14338 w 14337"/>
                    <a:gd name="connsiteY1" fmla="*/ 49537 h 58185"/>
                    <a:gd name="connsiteX2" fmla="*/ 0 w 14337"/>
                    <a:gd name="connsiteY2" fmla="*/ 58185 h 58185"/>
                    <a:gd name="connsiteX3" fmla="*/ 0 w 14337"/>
                    <a:gd name="connsiteY3" fmla="*/ 8117 h 58185"/>
                    <a:gd name="connsiteX4" fmla="*/ 14338 w 14337"/>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185">
                      <a:moveTo>
                        <a:pt x="14338" y="0"/>
                      </a:moveTo>
                      <a:lnTo>
                        <a:pt x="14338" y="49537"/>
                      </a:lnTo>
                      <a:lnTo>
                        <a:pt x="0" y="58185"/>
                      </a:lnTo>
                      <a:lnTo>
                        <a:pt x="0" y="8117"/>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4" name="Freeform: Shape 382">
                  <a:extLst>
                    <a:ext uri="{FF2B5EF4-FFF2-40B4-BE49-F238E27FC236}">
                      <a16:creationId xmlns:a16="http://schemas.microsoft.com/office/drawing/2014/main" id="{03DD4470-C6B9-49DB-B90A-1DCA561EF05E}"/>
                    </a:ext>
                  </a:extLst>
                </p:cNvPr>
                <p:cNvSpPr/>
                <p:nvPr/>
              </p:nvSpPr>
              <p:spPr>
                <a:xfrm>
                  <a:off x="7648293" y="4426470"/>
                  <a:ext cx="14868" cy="58185"/>
                </a:xfrm>
                <a:custGeom>
                  <a:avLst/>
                  <a:gdLst>
                    <a:gd name="connsiteX0" fmla="*/ 14338 w 14868"/>
                    <a:gd name="connsiteY0" fmla="*/ 0 h 58185"/>
                    <a:gd name="connsiteX1" fmla="*/ 14869 w 14868"/>
                    <a:gd name="connsiteY1" fmla="*/ 49537 h 58185"/>
                    <a:gd name="connsiteX2" fmla="*/ 531 w 14868"/>
                    <a:gd name="connsiteY2" fmla="*/ 58185 h 58185"/>
                    <a:gd name="connsiteX3" fmla="*/ 0 w 14868"/>
                    <a:gd name="connsiteY3" fmla="*/ 8117 h 58185"/>
                    <a:gd name="connsiteX4" fmla="*/ 14338 w 14868"/>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185">
                      <a:moveTo>
                        <a:pt x="14338" y="0"/>
                      </a:moveTo>
                      <a:lnTo>
                        <a:pt x="14869" y="49537"/>
                      </a:lnTo>
                      <a:lnTo>
                        <a:pt x="531" y="58185"/>
                      </a:lnTo>
                      <a:lnTo>
                        <a:pt x="0" y="8117"/>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Freeform: Shape 383">
                  <a:extLst>
                    <a:ext uri="{FF2B5EF4-FFF2-40B4-BE49-F238E27FC236}">
                      <a16:creationId xmlns:a16="http://schemas.microsoft.com/office/drawing/2014/main" id="{47369A95-E2CC-4CAC-B6FF-5E79F59397A5}"/>
                    </a:ext>
                  </a:extLst>
                </p:cNvPr>
                <p:cNvSpPr/>
                <p:nvPr/>
              </p:nvSpPr>
              <p:spPr>
                <a:xfrm>
                  <a:off x="7564012" y="4475021"/>
                  <a:ext cx="15323" cy="59247"/>
                </a:xfrm>
                <a:custGeom>
                  <a:avLst/>
                  <a:gdLst>
                    <a:gd name="connsiteX0" fmla="*/ 0 w 15323"/>
                    <a:gd name="connsiteY0" fmla="*/ 59247 h 59247"/>
                    <a:gd name="connsiteX1" fmla="*/ 0 w 15323"/>
                    <a:gd name="connsiteY1" fmla="*/ 8648 h 59247"/>
                    <a:gd name="connsiteX2" fmla="*/ 15324 w 15323"/>
                    <a:gd name="connsiteY2" fmla="*/ 0 h 59247"/>
                    <a:gd name="connsiteX3" fmla="*/ 15324 w 15323"/>
                    <a:gd name="connsiteY3" fmla="*/ 50068 h 59247"/>
                    <a:gd name="connsiteX4" fmla="*/ 0 w 15323"/>
                    <a:gd name="connsiteY4" fmla="*/ 59247 h 59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3" h="59247">
                      <a:moveTo>
                        <a:pt x="0" y="59247"/>
                      </a:moveTo>
                      <a:lnTo>
                        <a:pt x="0" y="8648"/>
                      </a:lnTo>
                      <a:lnTo>
                        <a:pt x="15324" y="0"/>
                      </a:lnTo>
                      <a:lnTo>
                        <a:pt x="15324" y="50068"/>
                      </a:lnTo>
                      <a:lnTo>
                        <a:pt x="0" y="59247"/>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 name="Freeform: Shape 384">
                  <a:extLst>
                    <a:ext uri="{FF2B5EF4-FFF2-40B4-BE49-F238E27FC236}">
                      <a16:creationId xmlns:a16="http://schemas.microsoft.com/office/drawing/2014/main" id="{BB852128-BBFD-4BD8-AAB6-89C20A6B6392}"/>
                    </a:ext>
                  </a:extLst>
                </p:cNvPr>
                <p:cNvSpPr/>
                <p:nvPr/>
              </p:nvSpPr>
              <p:spPr>
                <a:xfrm>
                  <a:off x="7581384" y="4465310"/>
                  <a:ext cx="14792" cy="58261"/>
                </a:xfrm>
                <a:custGeom>
                  <a:avLst/>
                  <a:gdLst>
                    <a:gd name="connsiteX0" fmla="*/ 14262 w 14792"/>
                    <a:gd name="connsiteY0" fmla="*/ 0 h 58261"/>
                    <a:gd name="connsiteX1" fmla="*/ 14793 w 14792"/>
                    <a:gd name="connsiteY1" fmla="*/ 50068 h 58261"/>
                    <a:gd name="connsiteX2" fmla="*/ 0 w 14792"/>
                    <a:gd name="connsiteY2" fmla="*/ 58261 h 58261"/>
                    <a:gd name="connsiteX3" fmla="*/ 0 w 14792"/>
                    <a:gd name="connsiteY3" fmla="*/ 8193 h 58261"/>
                    <a:gd name="connsiteX4" fmla="*/ 14262 w 14792"/>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261">
                      <a:moveTo>
                        <a:pt x="14262" y="0"/>
                      </a:moveTo>
                      <a:lnTo>
                        <a:pt x="14793" y="50068"/>
                      </a:lnTo>
                      <a:lnTo>
                        <a:pt x="0" y="58261"/>
                      </a:lnTo>
                      <a:lnTo>
                        <a:pt x="0" y="8193"/>
                      </a:lnTo>
                      <a:lnTo>
                        <a:pt x="14262"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7" name="Freeform: Shape 385">
                  <a:extLst>
                    <a:ext uri="{FF2B5EF4-FFF2-40B4-BE49-F238E27FC236}">
                      <a16:creationId xmlns:a16="http://schemas.microsoft.com/office/drawing/2014/main" id="{27E871ED-3617-490D-922C-863EA96A9720}"/>
                    </a:ext>
                  </a:extLst>
                </p:cNvPr>
                <p:cNvSpPr/>
                <p:nvPr/>
              </p:nvSpPr>
              <p:spPr>
                <a:xfrm>
                  <a:off x="7615066" y="4445890"/>
                  <a:ext cx="14337" cy="58261"/>
                </a:xfrm>
                <a:custGeom>
                  <a:avLst/>
                  <a:gdLst>
                    <a:gd name="connsiteX0" fmla="*/ 14338 w 14337"/>
                    <a:gd name="connsiteY0" fmla="*/ 0 h 58261"/>
                    <a:gd name="connsiteX1" fmla="*/ 14338 w 14337"/>
                    <a:gd name="connsiteY1" fmla="*/ 49537 h 58261"/>
                    <a:gd name="connsiteX2" fmla="*/ 0 w 14337"/>
                    <a:gd name="connsiteY2" fmla="*/ 58261 h 58261"/>
                    <a:gd name="connsiteX3" fmla="*/ 0 w 14337"/>
                    <a:gd name="connsiteY3" fmla="*/ 8193 h 58261"/>
                    <a:gd name="connsiteX4" fmla="*/ 14338 w 14337"/>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261">
                      <a:moveTo>
                        <a:pt x="14338" y="0"/>
                      </a:moveTo>
                      <a:lnTo>
                        <a:pt x="14338" y="49537"/>
                      </a:lnTo>
                      <a:lnTo>
                        <a:pt x="0" y="58261"/>
                      </a:lnTo>
                      <a:lnTo>
                        <a:pt x="0" y="8193"/>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Freeform: Shape 386">
                  <a:extLst>
                    <a:ext uri="{FF2B5EF4-FFF2-40B4-BE49-F238E27FC236}">
                      <a16:creationId xmlns:a16="http://schemas.microsoft.com/office/drawing/2014/main" id="{2793D320-06C6-429A-AE69-CCF3769F9925}"/>
                    </a:ext>
                  </a:extLst>
                </p:cNvPr>
                <p:cNvSpPr/>
                <p:nvPr/>
              </p:nvSpPr>
              <p:spPr>
                <a:xfrm>
                  <a:off x="7560901" y="4206321"/>
                  <a:ext cx="132832" cy="79198"/>
                </a:xfrm>
                <a:custGeom>
                  <a:avLst/>
                  <a:gdLst>
                    <a:gd name="connsiteX0" fmla="*/ 0 w 132832"/>
                    <a:gd name="connsiteY0" fmla="*/ 0 h 79198"/>
                    <a:gd name="connsiteX1" fmla="*/ 132832 w 132832"/>
                    <a:gd name="connsiteY1" fmla="*/ 79199 h 79198"/>
                    <a:gd name="connsiteX2" fmla="*/ 125170 w 132832"/>
                    <a:gd name="connsiteY2" fmla="*/ 77151 h 79198"/>
                    <a:gd name="connsiteX3" fmla="*/ 0 w 132832"/>
                    <a:gd name="connsiteY3" fmla="*/ 2048 h 79198"/>
                    <a:gd name="connsiteX4" fmla="*/ 0 w 132832"/>
                    <a:gd name="connsiteY4" fmla="*/ 0 h 7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32" h="79198">
                      <a:moveTo>
                        <a:pt x="0" y="0"/>
                      </a:moveTo>
                      <a:cubicBezTo>
                        <a:pt x="43392" y="25034"/>
                        <a:pt x="89440" y="53634"/>
                        <a:pt x="132832" y="79199"/>
                      </a:cubicBezTo>
                      <a:cubicBezTo>
                        <a:pt x="131315" y="78137"/>
                        <a:pt x="128736" y="77682"/>
                        <a:pt x="125170" y="77151"/>
                      </a:cubicBezTo>
                      <a:lnTo>
                        <a:pt x="0" y="2048"/>
                      </a:lnTo>
                      <a:cubicBezTo>
                        <a:pt x="0" y="455"/>
                        <a:pt x="0" y="0"/>
                        <a:pt x="0" y="0"/>
                      </a:cubicBez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9" name="Freeform: Shape 387">
                  <a:extLst>
                    <a:ext uri="{FF2B5EF4-FFF2-40B4-BE49-F238E27FC236}">
                      <a16:creationId xmlns:a16="http://schemas.microsoft.com/office/drawing/2014/main" id="{7A626734-5E07-4798-9B3E-17D5C7B5CB96}"/>
                    </a:ext>
                  </a:extLst>
                </p:cNvPr>
                <p:cNvSpPr/>
                <p:nvPr/>
              </p:nvSpPr>
              <p:spPr>
                <a:xfrm>
                  <a:off x="7428069" y="4205790"/>
                  <a:ext cx="133363" cy="82233"/>
                </a:xfrm>
                <a:custGeom>
                  <a:avLst/>
                  <a:gdLst>
                    <a:gd name="connsiteX0" fmla="*/ 0 w 133363"/>
                    <a:gd name="connsiteY0" fmla="*/ 82233 h 82233"/>
                    <a:gd name="connsiteX1" fmla="*/ 133363 w 133363"/>
                    <a:gd name="connsiteY1" fmla="*/ 0 h 82233"/>
                    <a:gd name="connsiteX2" fmla="*/ 133363 w 133363"/>
                    <a:gd name="connsiteY2" fmla="*/ 2579 h 82233"/>
                    <a:gd name="connsiteX3" fmla="*/ 7662 w 133363"/>
                    <a:gd name="connsiteY3" fmla="*/ 80261 h 82233"/>
                    <a:gd name="connsiteX4" fmla="*/ 0 w 133363"/>
                    <a:gd name="connsiteY4" fmla="*/ 82233 h 82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63" h="82233">
                      <a:moveTo>
                        <a:pt x="0" y="82233"/>
                      </a:moveTo>
                      <a:cubicBezTo>
                        <a:pt x="43392" y="57199"/>
                        <a:pt x="89895" y="25489"/>
                        <a:pt x="133363" y="0"/>
                      </a:cubicBezTo>
                      <a:cubicBezTo>
                        <a:pt x="133363" y="0"/>
                        <a:pt x="133363" y="531"/>
                        <a:pt x="133363" y="2579"/>
                      </a:cubicBezTo>
                      <a:lnTo>
                        <a:pt x="7662" y="80261"/>
                      </a:lnTo>
                      <a:cubicBezTo>
                        <a:pt x="4096" y="80716"/>
                        <a:pt x="1593" y="81247"/>
                        <a:pt x="0" y="82233"/>
                      </a:cubicBez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0" name="Freeform: Shape 388">
                  <a:extLst>
                    <a:ext uri="{FF2B5EF4-FFF2-40B4-BE49-F238E27FC236}">
                      <a16:creationId xmlns:a16="http://schemas.microsoft.com/office/drawing/2014/main" id="{62586B60-3274-4132-89EE-263306623503}"/>
                    </a:ext>
                  </a:extLst>
                </p:cNvPr>
                <p:cNvSpPr/>
                <p:nvPr/>
              </p:nvSpPr>
              <p:spPr>
                <a:xfrm>
                  <a:off x="7435276" y="4208294"/>
                  <a:ext cx="250871" cy="149749"/>
                </a:xfrm>
                <a:custGeom>
                  <a:avLst/>
                  <a:gdLst>
                    <a:gd name="connsiteX0" fmla="*/ 250872 w 250871"/>
                    <a:gd name="connsiteY0" fmla="*/ 74647 h 149749"/>
                    <a:gd name="connsiteX1" fmla="*/ 124639 w 250871"/>
                    <a:gd name="connsiteY1" fmla="*/ 149749 h 149749"/>
                    <a:gd name="connsiteX2" fmla="*/ 0 w 250871"/>
                    <a:gd name="connsiteY2" fmla="*/ 77681 h 149749"/>
                    <a:gd name="connsiteX3" fmla="*/ 125701 w 250871"/>
                    <a:gd name="connsiteY3" fmla="*/ 0 h 149749"/>
                    <a:gd name="connsiteX4" fmla="*/ 250872 w 250871"/>
                    <a:gd name="connsiteY4" fmla="*/ 74647 h 149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71" h="149749">
                      <a:moveTo>
                        <a:pt x="250872" y="74647"/>
                      </a:moveTo>
                      <a:cubicBezTo>
                        <a:pt x="212031" y="97102"/>
                        <a:pt x="163480" y="127294"/>
                        <a:pt x="124639" y="149749"/>
                      </a:cubicBezTo>
                      <a:cubicBezTo>
                        <a:pt x="85268" y="127294"/>
                        <a:pt x="39296" y="100212"/>
                        <a:pt x="0" y="77681"/>
                      </a:cubicBezTo>
                      <a:cubicBezTo>
                        <a:pt x="38841" y="55227"/>
                        <a:pt x="86861" y="22531"/>
                        <a:pt x="125701" y="0"/>
                      </a:cubicBezTo>
                      <a:cubicBezTo>
                        <a:pt x="164997" y="22531"/>
                        <a:pt x="212031" y="52116"/>
                        <a:pt x="250872" y="74647"/>
                      </a:cubicBezTo>
                      <a:close/>
                    </a:path>
                  </a:pathLst>
                </a:custGeom>
                <a:solidFill>
                  <a:srgbClr val="F4F4F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Freeform: Shape 389">
                  <a:extLst>
                    <a:ext uri="{FF2B5EF4-FFF2-40B4-BE49-F238E27FC236}">
                      <a16:creationId xmlns:a16="http://schemas.microsoft.com/office/drawing/2014/main" id="{F9F30B65-8964-4CBE-AD2F-35ADC697A8E3}"/>
                    </a:ext>
                  </a:extLst>
                </p:cNvPr>
                <p:cNvSpPr/>
                <p:nvPr/>
              </p:nvSpPr>
              <p:spPr>
                <a:xfrm>
                  <a:off x="7424502" y="4286051"/>
                  <a:ext cx="135413" cy="87315"/>
                </a:xfrm>
                <a:custGeom>
                  <a:avLst/>
                  <a:gdLst>
                    <a:gd name="connsiteX0" fmla="*/ 135413 w 135413"/>
                    <a:gd name="connsiteY0" fmla="*/ 87316 h 87315"/>
                    <a:gd name="connsiteX1" fmla="*/ 3112 w 135413"/>
                    <a:gd name="connsiteY1" fmla="*/ 10696 h 87315"/>
                    <a:gd name="connsiteX2" fmla="*/ 78 w 135413"/>
                    <a:gd name="connsiteY2" fmla="*/ 7131 h 87315"/>
                    <a:gd name="connsiteX3" fmla="*/ 10774 w 135413"/>
                    <a:gd name="connsiteY3" fmla="*/ 0 h 87315"/>
                    <a:gd name="connsiteX4" fmla="*/ 135413 w 135413"/>
                    <a:gd name="connsiteY4" fmla="*/ 72068 h 87315"/>
                    <a:gd name="connsiteX5" fmla="*/ 135413 w 135413"/>
                    <a:gd name="connsiteY5" fmla="*/ 85875 h 87315"/>
                    <a:gd name="connsiteX6" fmla="*/ 135413 w 135413"/>
                    <a:gd name="connsiteY6" fmla="*/ 87316 h 8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413" h="87315">
                      <a:moveTo>
                        <a:pt x="135413" y="87316"/>
                      </a:moveTo>
                      <a:cubicBezTo>
                        <a:pt x="92021" y="62282"/>
                        <a:pt x="46504" y="36261"/>
                        <a:pt x="3112" y="10696"/>
                      </a:cubicBezTo>
                      <a:cubicBezTo>
                        <a:pt x="1595" y="9710"/>
                        <a:pt x="533" y="8648"/>
                        <a:pt x="78" y="7131"/>
                      </a:cubicBezTo>
                      <a:cubicBezTo>
                        <a:pt x="-453" y="5083"/>
                        <a:pt x="1595" y="986"/>
                        <a:pt x="10774" y="0"/>
                      </a:cubicBezTo>
                      <a:lnTo>
                        <a:pt x="135413" y="72068"/>
                      </a:lnTo>
                      <a:cubicBezTo>
                        <a:pt x="135413" y="78744"/>
                        <a:pt x="135413" y="83826"/>
                        <a:pt x="135413" y="85875"/>
                      </a:cubicBezTo>
                      <a:cubicBezTo>
                        <a:pt x="135413" y="86785"/>
                        <a:pt x="135413" y="87316"/>
                        <a:pt x="135413" y="87316"/>
                      </a:cubicBezTo>
                      <a:close/>
                    </a:path>
                  </a:pathLst>
                </a:custGeom>
                <a:solidFill>
                  <a:srgbClr val="EBEBEB"/>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Freeform: Shape 390">
                  <a:extLst>
                    <a:ext uri="{FF2B5EF4-FFF2-40B4-BE49-F238E27FC236}">
                      <a16:creationId xmlns:a16="http://schemas.microsoft.com/office/drawing/2014/main" id="{76AFCCBB-AE85-48A2-A2AF-70DD1CFBBB72}"/>
                    </a:ext>
                  </a:extLst>
                </p:cNvPr>
                <p:cNvSpPr/>
                <p:nvPr/>
              </p:nvSpPr>
              <p:spPr>
                <a:xfrm>
                  <a:off x="7560371" y="4282941"/>
                  <a:ext cx="136945" cy="90426"/>
                </a:xfrm>
                <a:custGeom>
                  <a:avLst/>
                  <a:gdLst>
                    <a:gd name="connsiteX0" fmla="*/ 133894 w 136945"/>
                    <a:gd name="connsiteY0" fmla="*/ 10696 h 90426"/>
                    <a:gd name="connsiteX1" fmla="*/ 0 w 136945"/>
                    <a:gd name="connsiteY1" fmla="*/ 90426 h 90426"/>
                    <a:gd name="connsiteX2" fmla="*/ 0 w 136945"/>
                    <a:gd name="connsiteY2" fmla="*/ 75102 h 90426"/>
                    <a:gd name="connsiteX3" fmla="*/ 126156 w 136945"/>
                    <a:gd name="connsiteY3" fmla="*/ 0 h 90426"/>
                    <a:gd name="connsiteX4" fmla="*/ 136853 w 136945"/>
                    <a:gd name="connsiteY4" fmla="*/ 7131 h 90426"/>
                    <a:gd name="connsiteX5" fmla="*/ 133894 w 136945"/>
                    <a:gd name="connsiteY5" fmla="*/ 10696 h 9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45" h="90426">
                      <a:moveTo>
                        <a:pt x="133894" y="10696"/>
                      </a:moveTo>
                      <a:cubicBezTo>
                        <a:pt x="133894" y="10696"/>
                        <a:pt x="12820" y="82764"/>
                        <a:pt x="0" y="90426"/>
                      </a:cubicBezTo>
                      <a:cubicBezTo>
                        <a:pt x="0" y="90426"/>
                        <a:pt x="0" y="81778"/>
                        <a:pt x="0" y="75102"/>
                      </a:cubicBezTo>
                      <a:lnTo>
                        <a:pt x="126156" y="0"/>
                      </a:lnTo>
                      <a:cubicBezTo>
                        <a:pt x="135867" y="986"/>
                        <a:pt x="137384" y="5083"/>
                        <a:pt x="136853" y="7131"/>
                      </a:cubicBezTo>
                      <a:cubicBezTo>
                        <a:pt x="135943" y="9179"/>
                        <a:pt x="134956" y="10165"/>
                        <a:pt x="133894" y="10696"/>
                      </a:cubicBez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Freeform: Shape 391">
                  <a:extLst>
                    <a:ext uri="{FF2B5EF4-FFF2-40B4-BE49-F238E27FC236}">
                      <a16:creationId xmlns:a16="http://schemas.microsoft.com/office/drawing/2014/main" id="{4C175874-FAEE-4767-AD66-036471E722B9}"/>
                    </a:ext>
                  </a:extLst>
                </p:cNvPr>
                <p:cNvSpPr/>
                <p:nvPr/>
              </p:nvSpPr>
              <p:spPr>
                <a:xfrm>
                  <a:off x="7560446" y="4218535"/>
                  <a:ext cx="110377" cy="68502"/>
                </a:xfrm>
                <a:custGeom>
                  <a:avLst/>
                  <a:gdLst>
                    <a:gd name="connsiteX0" fmla="*/ 0 w 110377"/>
                    <a:gd name="connsiteY0" fmla="*/ 6676 h 68502"/>
                    <a:gd name="connsiteX1" fmla="*/ 531 w 110377"/>
                    <a:gd name="connsiteY1" fmla="*/ 0 h 68502"/>
                    <a:gd name="connsiteX2" fmla="*/ 110378 w 110377"/>
                    <a:gd name="connsiteY2" fmla="*/ 64406 h 68502"/>
                    <a:gd name="connsiteX3" fmla="*/ 103702 w 110377"/>
                    <a:gd name="connsiteY3" fmla="*/ 68502 h 68502"/>
                    <a:gd name="connsiteX4" fmla="*/ 0 w 110377"/>
                    <a:gd name="connsiteY4" fmla="*/ 6676 h 68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77" h="68502">
                      <a:moveTo>
                        <a:pt x="0" y="6676"/>
                      </a:moveTo>
                      <a:lnTo>
                        <a:pt x="531" y="0"/>
                      </a:lnTo>
                      <a:lnTo>
                        <a:pt x="110378" y="64406"/>
                      </a:lnTo>
                      <a:lnTo>
                        <a:pt x="103702" y="68502"/>
                      </a:lnTo>
                      <a:lnTo>
                        <a:pt x="0" y="6676"/>
                      </a:ln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Freeform: Shape 392">
                  <a:extLst>
                    <a:ext uri="{FF2B5EF4-FFF2-40B4-BE49-F238E27FC236}">
                      <a16:creationId xmlns:a16="http://schemas.microsoft.com/office/drawing/2014/main" id="{4695B4C2-B82F-4684-A687-502C05B606FA}"/>
                    </a:ext>
                  </a:extLst>
                </p:cNvPr>
                <p:cNvSpPr/>
                <p:nvPr/>
              </p:nvSpPr>
              <p:spPr>
                <a:xfrm>
                  <a:off x="7455758" y="4218080"/>
                  <a:ext cx="105218" cy="67971"/>
                </a:xfrm>
                <a:custGeom>
                  <a:avLst/>
                  <a:gdLst>
                    <a:gd name="connsiteX0" fmla="*/ 104688 w 105218"/>
                    <a:gd name="connsiteY0" fmla="*/ 7131 h 67971"/>
                    <a:gd name="connsiteX1" fmla="*/ 105219 w 105218"/>
                    <a:gd name="connsiteY1" fmla="*/ 0 h 67971"/>
                    <a:gd name="connsiteX2" fmla="*/ 0 w 105218"/>
                    <a:gd name="connsiteY2" fmla="*/ 64406 h 67971"/>
                    <a:gd name="connsiteX3" fmla="*/ 6145 w 105218"/>
                    <a:gd name="connsiteY3" fmla="*/ 67971 h 67971"/>
                    <a:gd name="connsiteX4" fmla="*/ 104688 w 105218"/>
                    <a:gd name="connsiteY4" fmla="*/ 7131 h 67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18" h="67971">
                      <a:moveTo>
                        <a:pt x="104688" y="7131"/>
                      </a:moveTo>
                      <a:lnTo>
                        <a:pt x="105219" y="0"/>
                      </a:lnTo>
                      <a:lnTo>
                        <a:pt x="0" y="64406"/>
                      </a:lnTo>
                      <a:lnTo>
                        <a:pt x="6145" y="67971"/>
                      </a:lnTo>
                      <a:lnTo>
                        <a:pt x="104688" y="7131"/>
                      </a:lnTo>
                      <a:close/>
                    </a:path>
                  </a:pathLst>
                </a:custGeom>
                <a:solidFill>
                  <a:srgbClr val="9B9BA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9" name="TextBox 188">
                <a:extLst>
                  <a:ext uri="{FF2B5EF4-FFF2-40B4-BE49-F238E27FC236}">
                    <a16:creationId xmlns:a16="http://schemas.microsoft.com/office/drawing/2014/main" id="{027A2F13-9681-4EA6-B525-6E87FCC206B1}"/>
                  </a:ext>
                </a:extLst>
              </p:cNvPr>
              <p:cNvSpPr txBox="1"/>
              <p:nvPr/>
            </p:nvSpPr>
            <p:spPr>
              <a:xfrm>
                <a:off x="3810557" y="2882677"/>
                <a:ext cx="196350" cy="673491"/>
              </a:xfrm>
              <a:prstGeom prst="rect">
                <a:avLst/>
              </a:prstGeom>
              <a:noFill/>
            </p:spPr>
            <p:txBody>
              <a:bodyPr vert="vert" wrap="none" lIns="0" tIns="0" rIns="0" bIns="0" rtlCol="0">
                <a:spAutoFit/>
                <a:scene3d>
                  <a:camera prst="isometricTopUp"/>
                  <a:lightRig rig="threePt" dir="t">
                    <a:rot lat="0" lon="0" rev="3600000"/>
                  </a:lightRig>
                </a:scene3d>
              </a:bodyPr>
              <a:lstStyle/>
              <a:p>
                <a:pPr marL="0" marR="0" lvl="0" indent="0" algn="ct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On-prem</a:t>
                </a:r>
              </a:p>
            </p:txBody>
          </p:sp>
        </p:grpSp>
        <p:grpSp>
          <p:nvGrpSpPr>
            <p:cNvPr id="55" name="Group 54">
              <a:extLst>
                <a:ext uri="{FF2B5EF4-FFF2-40B4-BE49-F238E27FC236}">
                  <a16:creationId xmlns:a16="http://schemas.microsoft.com/office/drawing/2014/main" id="{8B612A01-1947-451A-BCDA-EE99BE994BAB}"/>
                </a:ext>
              </a:extLst>
            </p:cNvPr>
            <p:cNvGrpSpPr/>
            <p:nvPr/>
          </p:nvGrpSpPr>
          <p:grpSpPr>
            <a:xfrm>
              <a:off x="7372872" y="4823547"/>
              <a:ext cx="2262330" cy="1589952"/>
              <a:chOff x="7197481" y="4775191"/>
              <a:chExt cx="1589171" cy="1116860"/>
            </a:xfrm>
          </p:grpSpPr>
          <p:grpSp>
            <p:nvGrpSpPr>
              <p:cNvPr id="117" name="Graphic 3">
                <a:extLst>
                  <a:ext uri="{FF2B5EF4-FFF2-40B4-BE49-F238E27FC236}">
                    <a16:creationId xmlns:a16="http://schemas.microsoft.com/office/drawing/2014/main" id="{0BF8D925-D0A7-4063-9960-A97656FD0DBB}"/>
                  </a:ext>
                </a:extLst>
              </p:cNvPr>
              <p:cNvGrpSpPr/>
              <p:nvPr/>
            </p:nvGrpSpPr>
            <p:grpSpPr>
              <a:xfrm>
                <a:off x="7197481" y="4852489"/>
                <a:ext cx="919173" cy="514385"/>
                <a:chOff x="9062263" y="5328682"/>
                <a:chExt cx="823924" cy="461082"/>
              </a:xfrm>
              <a:solidFill>
                <a:srgbClr val="50E6FF"/>
              </a:solidFill>
            </p:grpSpPr>
            <p:sp>
              <p:nvSpPr>
                <p:cNvPr id="171" name="Freeform: Shape 300">
                  <a:extLst>
                    <a:ext uri="{FF2B5EF4-FFF2-40B4-BE49-F238E27FC236}">
                      <a16:creationId xmlns:a16="http://schemas.microsoft.com/office/drawing/2014/main" id="{89E5D6D0-A0E3-40C3-AAE2-6242F071F3D6}"/>
                    </a:ext>
                  </a:extLst>
                </p:cNvPr>
                <p:cNvSpPr/>
                <p:nvPr/>
              </p:nvSpPr>
              <p:spPr>
                <a:xfrm>
                  <a:off x="9062263" y="5514238"/>
                  <a:ext cx="154225" cy="79274"/>
                </a:xfrm>
                <a:custGeom>
                  <a:avLst/>
                  <a:gdLst>
                    <a:gd name="connsiteX0" fmla="*/ 16083 w 154225"/>
                    <a:gd name="connsiteY0" fmla="*/ 0 h 79274"/>
                    <a:gd name="connsiteX1" fmla="*/ 119253 w 154225"/>
                    <a:gd name="connsiteY1" fmla="*/ 50599 h 79274"/>
                    <a:gd name="connsiteX2" fmla="*/ 142770 w 154225"/>
                    <a:gd name="connsiteY2" fmla="*/ 35731 h 79274"/>
                    <a:gd name="connsiteX3" fmla="*/ 154225 w 154225"/>
                    <a:gd name="connsiteY3" fmla="*/ 41344 h 79274"/>
                    <a:gd name="connsiteX4" fmla="*/ 94978 w 154225"/>
                    <a:gd name="connsiteY4" fmla="*/ 79274 h 79274"/>
                    <a:gd name="connsiteX5" fmla="*/ 83523 w 154225"/>
                    <a:gd name="connsiteY5" fmla="*/ 73661 h 79274"/>
                    <a:gd name="connsiteX6" fmla="*/ 107040 w 154225"/>
                    <a:gd name="connsiteY6" fmla="*/ 58792 h 79274"/>
                    <a:gd name="connsiteX7" fmla="*/ 20255 w 154225"/>
                    <a:gd name="connsiteY7" fmla="*/ 16234 h 79274"/>
                    <a:gd name="connsiteX8" fmla="*/ 13883 w 154225"/>
                    <a:gd name="connsiteY8" fmla="*/ 41572 h 79274"/>
                    <a:gd name="connsiteX9" fmla="*/ 0 w 154225"/>
                    <a:gd name="connsiteY9" fmla="*/ 40889 h 79274"/>
                    <a:gd name="connsiteX10" fmla="*/ 7055 w 154225"/>
                    <a:gd name="connsiteY10" fmla="*/ 5765 h 79274"/>
                    <a:gd name="connsiteX11" fmla="*/ 16083 w 154225"/>
                    <a:gd name="connsiteY11" fmla="*/ 0 h 7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225" h="79274">
                      <a:moveTo>
                        <a:pt x="16083" y="0"/>
                      </a:moveTo>
                      <a:lnTo>
                        <a:pt x="119253" y="50599"/>
                      </a:lnTo>
                      <a:lnTo>
                        <a:pt x="142770" y="35731"/>
                      </a:lnTo>
                      <a:lnTo>
                        <a:pt x="154225" y="41344"/>
                      </a:lnTo>
                      <a:lnTo>
                        <a:pt x="94978" y="79274"/>
                      </a:lnTo>
                      <a:lnTo>
                        <a:pt x="83523" y="73661"/>
                      </a:lnTo>
                      <a:lnTo>
                        <a:pt x="107040" y="58792"/>
                      </a:lnTo>
                      <a:lnTo>
                        <a:pt x="20255" y="16234"/>
                      </a:lnTo>
                      <a:lnTo>
                        <a:pt x="13883" y="41572"/>
                      </a:lnTo>
                      <a:lnTo>
                        <a:pt x="0" y="40889"/>
                      </a:lnTo>
                      <a:lnTo>
                        <a:pt x="7055" y="5765"/>
                      </a:lnTo>
                      <a:lnTo>
                        <a:pt x="16083"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Freeform: Shape 301">
                  <a:extLst>
                    <a:ext uri="{FF2B5EF4-FFF2-40B4-BE49-F238E27FC236}">
                      <a16:creationId xmlns:a16="http://schemas.microsoft.com/office/drawing/2014/main" id="{04C9499A-CC1F-40D7-A21C-C972ECD35749}"/>
                    </a:ext>
                  </a:extLst>
                </p:cNvPr>
                <p:cNvSpPr/>
                <p:nvPr/>
              </p:nvSpPr>
              <p:spPr>
                <a:xfrm>
                  <a:off x="9154055" y="5451577"/>
                  <a:ext cx="154149" cy="81777"/>
                </a:xfrm>
                <a:custGeom>
                  <a:avLst/>
                  <a:gdLst>
                    <a:gd name="connsiteX0" fmla="*/ 16007 w 154149"/>
                    <a:gd name="connsiteY0" fmla="*/ 0 h 81777"/>
                    <a:gd name="connsiteX1" fmla="*/ 119177 w 154149"/>
                    <a:gd name="connsiteY1" fmla="*/ 50599 h 81777"/>
                    <a:gd name="connsiteX2" fmla="*/ 142694 w 154149"/>
                    <a:gd name="connsiteY2" fmla="*/ 35730 h 81777"/>
                    <a:gd name="connsiteX3" fmla="*/ 154149 w 154149"/>
                    <a:gd name="connsiteY3" fmla="*/ 41344 h 81777"/>
                    <a:gd name="connsiteX4" fmla="*/ 95736 w 154149"/>
                    <a:gd name="connsiteY4" fmla="*/ 81778 h 81777"/>
                    <a:gd name="connsiteX5" fmla="*/ 84282 w 154149"/>
                    <a:gd name="connsiteY5" fmla="*/ 76164 h 81777"/>
                    <a:gd name="connsiteX6" fmla="*/ 106964 w 154149"/>
                    <a:gd name="connsiteY6" fmla="*/ 58868 h 81777"/>
                    <a:gd name="connsiteX7" fmla="*/ 21848 w 154149"/>
                    <a:gd name="connsiteY7" fmla="*/ 17069 h 81777"/>
                    <a:gd name="connsiteX8" fmla="*/ 15476 w 154149"/>
                    <a:gd name="connsiteY8" fmla="*/ 42406 h 81777"/>
                    <a:gd name="connsiteX9" fmla="*/ 0 w 154149"/>
                    <a:gd name="connsiteY9" fmla="*/ 40889 h 81777"/>
                    <a:gd name="connsiteX10" fmla="*/ 7055 w 154149"/>
                    <a:gd name="connsiteY10" fmla="*/ 5765 h 81777"/>
                    <a:gd name="connsiteX11" fmla="*/ 16007 w 154149"/>
                    <a:gd name="connsiteY11" fmla="*/ 0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149" h="81777">
                      <a:moveTo>
                        <a:pt x="16007" y="0"/>
                      </a:moveTo>
                      <a:lnTo>
                        <a:pt x="119177" y="50599"/>
                      </a:lnTo>
                      <a:lnTo>
                        <a:pt x="142694" y="35730"/>
                      </a:lnTo>
                      <a:lnTo>
                        <a:pt x="154149" y="41344"/>
                      </a:lnTo>
                      <a:lnTo>
                        <a:pt x="95736" y="81778"/>
                      </a:lnTo>
                      <a:lnTo>
                        <a:pt x="84282" y="76164"/>
                      </a:lnTo>
                      <a:lnTo>
                        <a:pt x="106964" y="58868"/>
                      </a:lnTo>
                      <a:lnTo>
                        <a:pt x="21848" y="17069"/>
                      </a:lnTo>
                      <a:lnTo>
                        <a:pt x="15476" y="42406"/>
                      </a:lnTo>
                      <a:lnTo>
                        <a:pt x="0" y="40889"/>
                      </a:lnTo>
                      <a:lnTo>
                        <a:pt x="7055" y="5765"/>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Freeform: Shape 302">
                  <a:extLst>
                    <a:ext uri="{FF2B5EF4-FFF2-40B4-BE49-F238E27FC236}">
                      <a16:creationId xmlns:a16="http://schemas.microsoft.com/office/drawing/2014/main" id="{D075E968-E5C6-4C93-9A2E-333490801075}"/>
                    </a:ext>
                  </a:extLst>
                </p:cNvPr>
                <p:cNvSpPr/>
                <p:nvPr/>
              </p:nvSpPr>
              <p:spPr>
                <a:xfrm>
                  <a:off x="9244936" y="5390585"/>
                  <a:ext cx="155818" cy="80184"/>
                </a:xfrm>
                <a:custGeom>
                  <a:avLst/>
                  <a:gdLst>
                    <a:gd name="connsiteX0" fmla="*/ 16007 w 155818"/>
                    <a:gd name="connsiteY0" fmla="*/ 0 h 80184"/>
                    <a:gd name="connsiteX1" fmla="*/ 120770 w 155818"/>
                    <a:gd name="connsiteY1" fmla="*/ 51434 h 80184"/>
                    <a:gd name="connsiteX2" fmla="*/ 142694 w 155818"/>
                    <a:gd name="connsiteY2" fmla="*/ 35806 h 80184"/>
                    <a:gd name="connsiteX3" fmla="*/ 155818 w 155818"/>
                    <a:gd name="connsiteY3" fmla="*/ 42255 h 80184"/>
                    <a:gd name="connsiteX4" fmla="*/ 96571 w 155818"/>
                    <a:gd name="connsiteY4" fmla="*/ 80185 h 80184"/>
                    <a:gd name="connsiteX5" fmla="*/ 85116 w 155818"/>
                    <a:gd name="connsiteY5" fmla="*/ 74571 h 80184"/>
                    <a:gd name="connsiteX6" fmla="*/ 108633 w 155818"/>
                    <a:gd name="connsiteY6" fmla="*/ 59702 h 80184"/>
                    <a:gd name="connsiteX7" fmla="*/ 21848 w 155818"/>
                    <a:gd name="connsiteY7" fmla="*/ 17145 h 80184"/>
                    <a:gd name="connsiteX8" fmla="*/ 15476 w 155818"/>
                    <a:gd name="connsiteY8" fmla="*/ 42482 h 80184"/>
                    <a:gd name="connsiteX9" fmla="*/ 0 w 155818"/>
                    <a:gd name="connsiteY9" fmla="*/ 40965 h 80184"/>
                    <a:gd name="connsiteX10" fmla="*/ 8724 w 155818"/>
                    <a:gd name="connsiteY10" fmla="*/ 6676 h 80184"/>
                    <a:gd name="connsiteX11" fmla="*/ 16007 w 155818"/>
                    <a:gd name="connsiteY11" fmla="*/ 0 h 8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818" h="80184">
                      <a:moveTo>
                        <a:pt x="16007" y="0"/>
                      </a:moveTo>
                      <a:lnTo>
                        <a:pt x="120770" y="51434"/>
                      </a:lnTo>
                      <a:lnTo>
                        <a:pt x="142694" y="35806"/>
                      </a:lnTo>
                      <a:lnTo>
                        <a:pt x="155818" y="42255"/>
                      </a:lnTo>
                      <a:lnTo>
                        <a:pt x="96571" y="80185"/>
                      </a:lnTo>
                      <a:lnTo>
                        <a:pt x="85116" y="74571"/>
                      </a:lnTo>
                      <a:lnTo>
                        <a:pt x="108633" y="59702"/>
                      </a:lnTo>
                      <a:lnTo>
                        <a:pt x="21848" y="17145"/>
                      </a:lnTo>
                      <a:lnTo>
                        <a:pt x="15476" y="42482"/>
                      </a:lnTo>
                      <a:lnTo>
                        <a:pt x="0" y="40965"/>
                      </a:lnTo>
                      <a:lnTo>
                        <a:pt x="8724" y="6676"/>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Freeform: Shape 303">
                  <a:extLst>
                    <a:ext uri="{FF2B5EF4-FFF2-40B4-BE49-F238E27FC236}">
                      <a16:creationId xmlns:a16="http://schemas.microsoft.com/office/drawing/2014/main" id="{217791B8-26EF-40CC-9D3D-3115779FD8AF}"/>
                    </a:ext>
                  </a:extLst>
                </p:cNvPr>
                <p:cNvSpPr/>
                <p:nvPr/>
              </p:nvSpPr>
              <p:spPr>
                <a:xfrm>
                  <a:off x="9338169" y="5328682"/>
                  <a:ext cx="154224" cy="80943"/>
                </a:xfrm>
                <a:custGeom>
                  <a:avLst/>
                  <a:gdLst>
                    <a:gd name="connsiteX0" fmla="*/ 16082 w 154224"/>
                    <a:gd name="connsiteY0" fmla="*/ 0 h 80943"/>
                    <a:gd name="connsiteX1" fmla="*/ 119253 w 154224"/>
                    <a:gd name="connsiteY1" fmla="*/ 50599 h 80943"/>
                    <a:gd name="connsiteX2" fmla="*/ 142770 w 154224"/>
                    <a:gd name="connsiteY2" fmla="*/ 35730 h 80943"/>
                    <a:gd name="connsiteX3" fmla="*/ 154225 w 154224"/>
                    <a:gd name="connsiteY3" fmla="*/ 41344 h 80943"/>
                    <a:gd name="connsiteX4" fmla="*/ 94143 w 154224"/>
                    <a:gd name="connsiteY4" fmla="*/ 80944 h 80943"/>
                    <a:gd name="connsiteX5" fmla="*/ 82688 w 154224"/>
                    <a:gd name="connsiteY5" fmla="*/ 75330 h 80943"/>
                    <a:gd name="connsiteX6" fmla="*/ 107040 w 154224"/>
                    <a:gd name="connsiteY6" fmla="*/ 58868 h 80943"/>
                    <a:gd name="connsiteX7" fmla="*/ 20255 w 154224"/>
                    <a:gd name="connsiteY7" fmla="*/ 16310 h 80943"/>
                    <a:gd name="connsiteX8" fmla="*/ 13882 w 154224"/>
                    <a:gd name="connsiteY8" fmla="*/ 41648 h 80943"/>
                    <a:gd name="connsiteX9" fmla="*/ 0 w 154224"/>
                    <a:gd name="connsiteY9" fmla="*/ 40965 h 80943"/>
                    <a:gd name="connsiteX10" fmla="*/ 7055 w 154224"/>
                    <a:gd name="connsiteY10" fmla="*/ 5841 h 80943"/>
                    <a:gd name="connsiteX11" fmla="*/ 16082 w 154224"/>
                    <a:gd name="connsiteY11" fmla="*/ 0 h 80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224" h="80943">
                      <a:moveTo>
                        <a:pt x="16082" y="0"/>
                      </a:moveTo>
                      <a:lnTo>
                        <a:pt x="119253" y="50599"/>
                      </a:lnTo>
                      <a:lnTo>
                        <a:pt x="142770" y="35730"/>
                      </a:lnTo>
                      <a:lnTo>
                        <a:pt x="154225" y="41344"/>
                      </a:lnTo>
                      <a:lnTo>
                        <a:pt x="94143" y="80944"/>
                      </a:lnTo>
                      <a:lnTo>
                        <a:pt x="82688" y="75330"/>
                      </a:lnTo>
                      <a:lnTo>
                        <a:pt x="107040" y="58868"/>
                      </a:lnTo>
                      <a:lnTo>
                        <a:pt x="20255" y="16310"/>
                      </a:lnTo>
                      <a:lnTo>
                        <a:pt x="13882" y="41648"/>
                      </a:lnTo>
                      <a:lnTo>
                        <a:pt x="0" y="40965"/>
                      </a:lnTo>
                      <a:lnTo>
                        <a:pt x="7055" y="5841"/>
                      </a:lnTo>
                      <a:lnTo>
                        <a:pt x="16082"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Freeform: Shape 304">
                  <a:extLst>
                    <a:ext uri="{FF2B5EF4-FFF2-40B4-BE49-F238E27FC236}">
                      <a16:creationId xmlns:a16="http://schemas.microsoft.com/office/drawing/2014/main" id="{51D2BC40-ABFE-4C3F-BB39-72EF1936067E}"/>
                    </a:ext>
                  </a:extLst>
                </p:cNvPr>
                <p:cNvSpPr/>
                <p:nvPr/>
              </p:nvSpPr>
              <p:spPr>
                <a:xfrm>
                  <a:off x="9249373" y="5603147"/>
                  <a:ext cx="148462" cy="85421"/>
                </a:xfrm>
                <a:custGeom>
                  <a:avLst/>
                  <a:gdLst>
                    <a:gd name="connsiteX0" fmla="*/ 85004 w 148462"/>
                    <a:gd name="connsiteY0" fmla="*/ 6297 h 85421"/>
                    <a:gd name="connsiteX1" fmla="*/ 112010 w 148462"/>
                    <a:gd name="connsiteY1" fmla="*/ 17524 h 85421"/>
                    <a:gd name="connsiteX2" fmla="*/ 135754 w 148462"/>
                    <a:gd name="connsiteY2" fmla="*/ 31179 h 85421"/>
                    <a:gd name="connsiteX3" fmla="*/ 147285 w 148462"/>
                    <a:gd name="connsiteY3" fmla="*/ 44985 h 85421"/>
                    <a:gd name="connsiteX4" fmla="*/ 146603 w 148462"/>
                    <a:gd name="connsiteY4" fmla="*/ 58868 h 85421"/>
                    <a:gd name="connsiteX5" fmla="*/ 133630 w 148462"/>
                    <a:gd name="connsiteY5" fmla="*/ 72827 h 85421"/>
                    <a:gd name="connsiteX6" fmla="*/ 112465 w 148462"/>
                    <a:gd name="connsiteY6" fmla="*/ 82764 h 85421"/>
                    <a:gd name="connsiteX7" fmla="*/ 88797 w 148462"/>
                    <a:gd name="connsiteY7" fmla="*/ 85419 h 85421"/>
                    <a:gd name="connsiteX8" fmla="*/ 62625 w 148462"/>
                    <a:gd name="connsiteY8" fmla="*/ 80716 h 85421"/>
                    <a:gd name="connsiteX9" fmla="*/ 36453 w 148462"/>
                    <a:gd name="connsiteY9" fmla="*/ 67896 h 85421"/>
                    <a:gd name="connsiteX10" fmla="*/ 12708 w 148462"/>
                    <a:gd name="connsiteY10" fmla="*/ 54241 h 85421"/>
                    <a:gd name="connsiteX11" fmla="*/ 1177 w 148462"/>
                    <a:gd name="connsiteY11" fmla="*/ 40434 h 85421"/>
                    <a:gd name="connsiteX12" fmla="*/ 1860 w 148462"/>
                    <a:gd name="connsiteY12" fmla="*/ 26551 h 85421"/>
                    <a:gd name="connsiteX13" fmla="*/ 14832 w 148462"/>
                    <a:gd name="connsiteY13" fmla="*/ 12593 h 85421"/>
                    <a:gd name="connsiteX14" fmla="*/ 35997 w 148462"/>
                    <a:gd name="connsiteY14" fmla="*/ 2655 h 85421"/>
                    <a:gd name="connsiteX15" fmla="*/ 59666 w 148462"/>
                    <a:gd name="connsiteY15" fmla="*/ 0 h 85421"/>
                    <a:gd name="connsiteX16" fmla="*/ 85004 w 148462"/>
                    <a:gd name="connsiteY16" fmla="*/ 6297 h 85421"/>
                    <a:gd name="connsiteX17" fmla="*/ 129382 w 148462"/>
                    <a:gd name="connsiteY17" fmla="*/ 48323 h 85421"/>
                    <a:gd name="connsiteX18" fmla="*/ 99038 w 148462"/>
                    <a:gd name="connsiteY18" fmla="*/ 27310 h 85421"/>
                    <a:gd name="connsiteX19" fmla="*/ 82652 w 148462"/>
                    <a:gd name="connsiteY19" fmla="*/ 19268 h 85421"/>
                    <a:gd name="connsiteX20" fmla="*/ 81438 w 148462"/>
                    <a:gd name="connsiteY20" fmla="*/ 71461 h 85421"/>
                    <a:gd name="connsiteX21" fmla="*/ 102679 w 148462"/>
                    <a:gd name="connsiteY21" fmla="*/ 73737 h 85421"/>
                    <a:gd name="connsiteX22" fmla="*/ 122175 w 148462"/>
                    <a:gd name="connsiteY22" fmla="*/ 67061 h 85421"/>
                    <a:gd name="connsiteX23" fmla="*/ 129382 w 148462"/>
                    <a:gd name="connsiteY23" fmla="*/ 48323 h 85421"/>
                    <a:gd name="connsiteX24" fmla="*/ 65887 w 148462"/>
                    <a:gd name="connsiteY24" fmla="*/ 65923 h 85421"/>
                    <a:gd name="connsiteX25" fmla="*/ 67100 w 148462"/>
                    <a:gd name="connsiteY25" fmla="*/ 13731 h 85421"/>
                    <a:gd name="connsiteX26" fmla="*/ 45859 w 148462"/>
                    <a:gd name="connsiteY26" fmla="*/ 11455 h 85421"/>
                    <a:gd name="connsiteX27" fmla="*/ 26363 w 148462"/>
                    <a:gd name="connsiteY27" fmla="*/ 18131 h 85421"/>
                    <a:gd name="connsiteX28" fmla="*/ 19156 w 148462"/>
                    <a:gd name="connsiteY28" fmla="*/ 36944 h 85421"/>
                    <a:gd name="connsiteX29" fmla="*/ 49501 w 148462"/>
                    <a:gd name="connsiteY29" fmla="*/ 57958 h 85421"/>
                    <a:gd name="connsiteX30" fmla="*/ 57694 w 148462"/>
                    <a:gd name="connsiteY30" fmla="*/ 61978 h 85421"/>
                    <a:gd name="connsiteX31" fmla="*/ 65887 w 148462"/>
                    <a:gd name="connsiteY31" fmla="*/ 65923 h 8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462" h="85421">
                      <a:moveTo>
                        <a:pt x="85004" y="6297"/>
                      </a:moveTo>
                      <a:cubicBezTo>
                        <a:pt x="93955" y="8648"/>
                        <a:pt x="102148" y="12669"/>
                        <a:pt x="112010" y="17524"/>
                      </a:cubicBezTo>
                      <a:cubicBezTo>
                        <a:pt x="121796" y="22379"/>
                        <a:pt x="129989" y="26324"/>
                        <a:pt x="135754" y="31179"/>
                      </a:cubicBezTo>
                      <a:cubicBezTo>
                        <a:pt x="141520" y="36034"/>
                        <a:pt x="145616" y="40055"/>
                        <a:pt x="147285" y="44985"/>
                      </a:cubicBezTo>
                      <a:cubicBezTo>
                        <a:pt x="148954" y="49841"/>
                        <a:pt x="148954" y="53937"/>
                        <a:pt x="146603" y="58868"/>
                      </a:cubicBezTo>
                      <a:cubicBezTo>
                        <a:pt x="144251" y="63799"/>
                        <a:pt x="140154" y="67896"/>
                        <a:pt x="133630" y="72827"/>
                      </a:cubicBezTo>
                      <a:cubicBezTo>
                        <a:pt x="127106" y="77757"/>
                        <a:pt x="119824" y="80261"/>
                        <a:pt x="112465" y="82764"/>
                      </a:cubicBezTo>
                      <a:cubicBezTo>
                        <a:pt x="105107" y="85268"/>
                        <a:pt x="96990" y="85343"/>
                        <a:pt x="88797" y="85419"/>
                      </a:cubicBezTo>
                      <a:cubicBezTo>
                        <a:pt x="80604" y="85495"/>
                        <a:pt x="71652" y="83068"/>
                        <a:pt x="62625" y="80716"/>
                      </a:cubicBezTo>
                      <a:cubicBezTo>
                        <a:pt x="54432" y="76695"/>
                        <a:pt x="46239" y="72675"/>
                        <a:pt x="36453" y="67896"/>
                      </a:cubicBezTo>
                      <a:cubicBezTo>
                        <a:pt x="26667" y="63040"/>
                        <a:pt x="18474" y="59095"/>
                        <a:pt x="12708" y="54241"/>
                      </a:cubicBezTo>
                      <a:cubicBezTo>
                        <a:pt x="6943" y="49385"/>
                        <a:pt x="2846" y="45365"/>
                        <a:pt x="1177" y="40434"/>
                      </a:cubicBezTo>
                      <a:cubicBezTo>
                        <a:pt x="-492" y="35579"/>
                        <a:pt x="-492" y="31482"/>
                        <a:pt x="1860" y="26551"/>
                      </a:cubicBezTo>
                      <a:cubicBezTo>
                        <a:pt x="4288" y="21621"/>
                        <a:pt x="8308" y="17524"/>
                        <a:pt x="14832" y="12593"/>
                      </a:cubicBezTo>
                      <a:cubicBezTo>
                        <a:pt x="21356" y="7662"/>
                        <a:pt x="28639" y="5158"/>
                        <a:pt x="35997" y="2655"/>
                      </a:cubicBezTo>
                      <a:cubicBezTo>
                        <a:pt x="43356" y="152"/>
                        <a:pt x="51473" y="76"/>
                        <a:pt x="59666" y="0"/>
                      </a:cubicBezTo>
                      <a:cubicBezTo>
                        <a:pt x="67024" y="1517"/>
                        <a:pt x="75976" y="3869"/>
                        <a:pt x="85004" y="6297"/>
                      </a:cubicBezTo>
                      <a:close/>
                      <a:moveTo>
                        <a:pt x="129382" y="48323"/>
                      </a:moveTo>
                      <a:cubicBezTo>
                        <a:pt x="124451" y="41799"/>
                        <a:pt x="115424" y="35351"/>
                        <a:pt x="99038" y="27310"/>
                      </a:cubicBezTo>
                      <a:cubicBezTo>
                        <a:pt x="92514" y="24124"/>
                        <a:pt x="87583" y="21696"/>
                        <a:pt x="82652" y="19268"/>
                      </a:cubicBezTo>
                      <a:lnTo>
                        <a:pt x="81438" y="71461"/>
                      </a:lnTo>
                      <a:cubicBezTo>
                        <a:pt x="88797" y="73054"/>
                        <a:pt x="96155" y="74647"/>
                        <a:pt x="102679" y="73737"/>
                      </a:cubicBezTo>
                      <a:cubicBezTo>
                        <a:pt x="109203" y="72827"/>
                        <a:pt x="116486" y="70399"/>
                        <a:pt x="122175" y="67061"/>
                      </a:cubicBezTo>
                      <a:cubicBezTo>
                        <a:pt x="131051" y="61372"/>
                        <a:pt x="134313" y="54847"/>
                        <a:pt x="129382" y="48323"/>
                      </a:cubicBezTo>
                      <a:close/>
                      <a:moveTo>
                        <a:pt x="65887" y="65923"/>
                      </a:moveTo>
                      <a:lnTo>
                        <a:pt x="67100" y="13731"/>
                      </a:lnTo>
                      <a:cubicBezTo>
                        <a:pt x="59742" y="12138"/>
                        <a:pt x="52383" y="10545"/>
                        <a:pt x="45859" y="11455"/>
                      </a:cubicBezTo>
                      <a:cubicBezTo>
                        <a:pt x="39335" y="12289"/>
                        <a:pt x="32053" y="14793"/>
                        <a:pt x="26363" y="18131"/>
                      </a:cubicBezTo>
                      <a:cubicBezTo>
                        <a:pt x="17412" y="23896"/>
                        <a:pt x="14225" y="30420"/>
                        <a:pt x="19156" y="36944"/>
                      </a:cubicBezTo>
                      <a:cubicBezTo>
                        <a:pt x="24087" y="43468"/>
                        <a:pt x="33115" y="49917"/>
                        <a:pt x="49501" y="57958"/>
                      </a:cubicBezTo>
                      <a:cubicBezTo>
                        <a:pt x="52763" y="59551"/>
                        <a:pt x="54432" y="60385"/>
                        <a:pt x="57694" y="61978"/>
                      </a:cubicBezTo>
                      <a:cubicBezTo>
                        <a:pt x="60121" y="65165"/>
                        <a:pt x="62625" y="64330"/>
                        <a:pt x="65887" y="65923"/>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Freeform: Shape 305">
                  <a:extLst>
                    <a:ext uri="{FF2B5EF4-FFF2-40B4-BE49-F238E27FC236}">
                      <a16:creationId xmlns:a16="http://schemas.microsoft.com/office/drawing/2014/main" id="{31AE8C89-9815-498C-A3F8-69B6AAC81E4C}"/>
                    </a:ext>
                  </a:extLst>
                </p:cNvPr>
                <p:cNvSpPr/>
                <p:nvPr/>
              </p:nvSpPr>
              <p:spPr>
                <a:xfrm>
                  <a:off x="9351369" y="5550424"/>
                  <a:ext cx="154983" cy="79350"/>
                </a:xfrm>
                <a:custGeom>
                  <a:avLst/>
                  <a:gdLst>
                    <a:gd name="connsiteX0" fmla="*/ 16007 w 154983"/>
                    <a:gd name="connsiteY0" fmla="*/ 0 h 79350"/>
                    <a:gd name="connsiteX1" fmla="*/ 119177 w 154983"/>
                    <a:gd name="connsiteY1" fmla="*/ 50599 h 79350"/>
                    <a:gd name="connsiteX2" fmla="*/ 143529 w 154983"/>
                    <a:gd name="connsiteY2" fmla="*/ 34137 h 79350"/>
                    <a:gd name="connsiteX3" fmla="*/ 154984 w 154983"/>
                    <a:gd name="connsiteY3" fmla="*/ 39751 h 79350"/>
                    <a:gd name="connsiteX4" fmla="*/ 94902 w 154983"/>
                    <a:gd name="connsiteY4" fmla="*/ 79350 h 79350"/>
                    <a:gd name="connsiteX5" fmla="*/ 83447 w 154983"/>
                    <a:gd name="connsiteY5" fmla="*/ 73737 h 79350"/>
                    <a:gd name="connsiteX6" fmla="*/ 106964 w 154983"/>
                    <a:gd name="connsiteY6" fmla="*/ 58868 h 79350"/>
                    <a:gd name="connsiteX7" fmla="*/ 21013 w 154983"/>
                    <a:gd name="connsiteY7" fmla="*/ 14641 h 79350"/>
                    <a:gd name="connsiteX8" fmla="*/ 14641 w 154983"/>
                    <a:gd name="connsiteY8" fmla="*/ 39979 h 79350"/>
                    <a:gd name="connsiteX9" fmla="*/ 0 w 154983"/>
                    <a:gd name="connsiteY9" fmla="*/ 40889 h 79350"/>
                    <a:gd name="connsiteX10" fmla="*/ 7055 w 154983"/>
                    <a:gd name="connsiteY10" fmla="*/ 5765 h 79350"/>
                    <a:gd name="connsiteX11" fmla="*/ 16007 w 154983"/>
                    <a:gd name="connsiteY11" fmla="*/ 0 h 7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83" h="79350">
                      <a:moveTo>
                        <a:pt x="16007" y="0"/>
                      </a:moveTo>
                      <a:lnTo>
                        <a:pt x="119177" y="50599"/>
                      </a:lnTo>
                      <a:lnTo>
                        <a:pt x="143529" y="34137"/>
                      </a:lnTo>
                      <a:lnTo>
                        <a:pt x="154984" y="39751"/>
                      </a:lnTo>
                      <a:lnTo>
                        <a:pt x="94902" y="79350"/>
                      </a:lnTo>
                      <a:lnTo>
                        <a:pt x="83447" y="73737"/>
                      </a:lnTo>
                      <a:lnTo>
                        <a:pt x="106964" y="58868"/>
                      </a:lnTo>
                      <a:lnTo>
                        <a:pt x="21013" y="14641"/>
                      </a:lnTo>
                      <a:lnTo>
                        <a:pt x="14641" y="39979"/>
                      </a:lnTo>
                      <a:lnTo>
                        <a:pt x="0" y="40889"/>
                      </a:lnTo>
                      <a:lnTo>
                        <a:pt x="7055" y="5765"/>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Freeform: Shape 306">
                  <a:extLst>
                    <a:ext uri="{FF2B5EF4-FFF2-40B4-BE49-F238E27FC236}">
                      <a16:creationId xmlns:a16="http://schemas.microsoft.com/office/drawing/2014/main" id="{DA50D2E2-DC3B-4628-B293-8E9388DF4462}"/>
                    </a:ext>
                  </a:extLst>
                </p:cNvPr>
                <p:cNvSpPr/>
                <p:nvPr/>
              </p:nvSpPr>
              <p:spPr>
                <a:xfrm>
                  <a:off x="9432728" y="5481767"/>
                  <a:ext cx="147628" cy="82996"/>
                </a:xfrm>
                <a:custGeom>
                  <a:avLst/>
                  <a:gdLst>
                    <a:gd name="connsiteX0" fmla="*/ 84169 w 147628"/>
                    <a:gd name="connsiteY0" fmla="*/ 3872 h 82996"/>
                    <a:gd name="connsiteX1" fmla="*/ 111176 w 147628"/>
                    <a:gd name="connsiteY1" fmla="*/ 15099 h 82996"/>
                    <a:gd name="connsiteX2" fmla="*/ 134920 w 147628"/>
                    <a:gd name="connsiteY2" fmla="*/ 28754 h 82996"/>
                    <a:gd name="connsiteX3" fmla="*/ 146451 w 147628"/>
                    <a:gd name="connsiteY3" fmla="*/ 42561 h 82996"/>
                    <a:gd name="connsiteX4" fmla="*/ 145768 w 147628"/>
                    <a:gd name="connsiteY4" fmla="*/ 56443 h 82996"/>
                    <a:gd name="connsiteX5" fmla="*/ 132796 w 147628"/>
                    <a:gd name="connsiteY5" fmla="*/ 70401 h 82996"/>
                    <a:gd name="connsiteX6" fmla="*/ 111631 w 147628"/>
                    <a:gd name="connsiteY6" fmla="*/ 80339 h 82996"/>
                    <a:gd name="connsiteX7" fmla="*/ 87962 w 147628"/>
                    <a:gd name="connsiteY7" fmla="*/ 82994 h 82996"/>
                    <a:gd name="connsiteX8" fmla="*/ 61790 w 147628"/>
                    <a:gd name="connsiteY8" fmla="*/ 78291 h 82996"/>
                    <a:gd name="connsiteX9" fmla="*/ 36453 w 147628"/>
                    <a:gd name="connsiteY9" fmla="*/ 67898 h 82996"/>
                    <a:gd name="connsiteX10" fmla="*/ 12708 w 147628"/>
                    <a:gd name="connsiteY10" fmla="*/ 54243 h 82996"/>
                    <a:gd name="connsiteX11" fmla="*/ 1177 w 147628"/>
                    <a:gd name="connsiteY11" fmla="*/ 40437 h 82996"/>
                    <a:gd name="connsiteX12" fmla="*/ 1860 w 147628"/>
                    <a:gd name="connsiteY12" fmla="*/ 26554 h 82996"/>
                    <a:gd name="connsiteX13" fmla="*/ 14832 w 147628"/>
                    <a:gd name="connsiteY13" fmla="*/ 12596 h 82996"/>
                    <a:gd name="connsiteX14" fmla="*/ 35997 w 147628"/>
                    <a:gd name="connsiteY14" fmla="*/ 2658 h 82996"/>
                    <a:gd name="connsiteX15" fmla="*/ 59666 w 147628"/>
                    <a:gd name="connsiteY15" fmla="*/ 3 h 82996"/>
                    <a:gd name="connsiteX16" fmla="*/ 84169 w 147628"/>
                    <a:gd name="connsiteY16" fmla="*/ 3872 h 82996"/>
                    <a:gd name="connsiteX17" fmla="*/ 130141 w 147628"/>
                    <a:gd name="connsiteY17" fmla="*/ 46809 h 82996"/>
                    <a:gd name="connsiteX18" fmla="*/ 99796 w 147628"/>
                    <a:gd name="connsiteY18" fmla="*/ 25795 h 82996"/>
                    <a:gd name="connsiteX19" fmla="*/ 83410 w 147628"/>
                    <a:gd name="connsiteY19" fmla="*/ 17754 h 82996"/>
                    <a:gd name="connsiteX20" fmla="*/ 82197 w 147628"/>
                    <a:gd name="connsiteY20" fmla="*/ 69946 h 82996"/>
                    <a:gd name="connsiteX21" fmla="*/ 105031 w 147628"/>
                    <a:gd name="connsiteY21" fmla="*/ 73057 h 82996"/>
                    <a:gd name="connsiteX22" fmla="*/ 124527 w 147628"/>
                    <a:gd name="connsiteY22" fmla="*/ 66381 h 82996"/>
                    <a:gd name="connsiteX23" fmla="*/ 130141 w 147628"/>
                    <a:gd name="connsiteY23" fmla="*/ 46809 h 82996"/>
                    <a:gd name="connsiteX24" fmla="*/ 66721 w 147628"/>
                    <a:gd name="connsiteY24" fmla="*/ 64409 h 82996"/>
                    <a:gd name="connsiteX25" fmla="*/ 67935 w 147628"/>
                    <a:gd name="connsiteY25" fmla="*/ 12216 h 82996"/>
                    <a:gd name="connsiteX26" fmla="*/ 46694 w 147628"/>
                    <a:gd name="connsiteY26" fmla="*/ 9940 h 82996"/>
                    <a:gd name="connsiteX27" fmla="*/ 27198 w 147628"/>
                    <a:gd name="connsiteY27" fmla="*/ 16616 h 82996"/>
                    <a:gd name="connsiteX28" fmla="*/ 19991 w 147628"/>
                    <a:gd name="connsiteY28" fmla="*/ 35430 h 82996"/>
                    <a:gd name="connsiteX29" fmla="*/ 50335 w 147628"/>
                    <a:gd name="connsiteY29" fmla="*/ 56443 h 82996"/>
                    <a:gd name="connsiteX30" fmla="*/ 58528 w 147628"/>
                    <a:gd name="connsiteY30" fmla="*/ 60464 h 82996"/>
                    <a:gd name="connsiteX31" fmla="*/ 66721 w 147628"/>
                    <a:gd name="connsiteY31" fmla="*/ 64409 h 82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628" h="82996">
                      <a:moveTo>
                        <a:pt x="84169" y="3872"/>
                      </a:moveTo>
                      <a:cubicBezTo>
                        <a:pt x="93121" y="6223"/>
                        <a:pt x="101313" y="10244"/>
                        <a:pt x="111176" y="15099"/>
                      </a:cubicBezTo>
                      <a:cubicBezTo>
                        <a:pt x="120961" y="19954"/>
                        <a:pt x="129154" y="23899"/>
                        <a:pt x="134920" y="28754"/>
                      </a:cubicBezTo>
                      <a:cubicBezTo>
                        <a:pt x="140685" y="33609"/>
                        <a:pt x="144782" y="37630"/>
                        <a:pt x="146451" y="42561"/>
                      </a:cubicBezTo>
                      <a:cubicBezTo>
                        <a:pt x="148120" y="47416"/>
                        <a:pt x="148120" y="51512"/>
                        <a:pt x="145768" y="56443"/>
                      </a:cubicBezTo>
                      <a:cubicBezTo>
                        <a:pt x="143416" y="61374"/>
                        <a:pt x="139320" y="65471"/>
                        <a:pt x="132796" y="70401"/>
                      </a:cubicBezTo>
                      <a:cubicBezTo>
                        <a:pt x="126272" y="75332"/>
                        <a:pt x="118989" y="77836"/>
                        <a:pt x="111631" y="80339"/>
                      </a:cubicBezTo>
                      <a:cubicBezTo>
                        <a:pt x="104272" y="82843"/>
                        <a:pt x="96155" y="82918"/>
                        <a:pt x="87962" y="82994"/>
                      </a:cubicBezTo>
                      <a:cubicBezTo>
                        <a:pt x="79769" y="83070"/>
                        <a:pt x="70817" y="80643"/>
                        <a:pt x="61790" y="78291"/>
                      </a:cubicBezTo>
                      <a:cubicBezTo>
                        <a:pt x="52763" y="75939"/>
                        <a:pt x="44645" y="71919"/>
                        <a:pt x="36453" y="67898"/>
                      </a:cubicBezTo>
                      <a:cubicBezTo>
                        <a:pt x="26666" y="63043"/>
                        <a:pt x="18474" y="59098"/>
                        <a:pt x="12708" y="54243"/>
                      </a:cubicBezTo>
                      <a:cubicBezTo>
                        <a:pt x="6943" y="49388"/>
                        <a:pt x="2846" y="45367"/>
                        <a:pt x="1177" y="40437"/>
                      </a:cubicBezTo>
                      <a:cubicBezTo>
                        <a:pt x="-492" y="35581"/>
                        <a:pt x="-492" y="31485"/>
                        <a:pt x="1860" y="26554"/>
                      </a:cubicBezTo>
                      <a:cubicBezTo>
                        <a:pt x="4288" y="21623"/>
                        <a:pt x="8308" y="17526"/>
                        <a:pt x="14832" y="12596"/>
                      </a:cubicBezTo>
                      <a:cubicBezTo>
                        <a:pt x="21356" y="7665"/>
                        <a:pt x="28639" y="5161"/>
                        <a:pt x="35997" y="2658"/>
                      </a:cubicBezTo>
                      <a:cubicBezTo>
                        <a:pt x="43356" y="154"/>
                        <a:pt x="51473" y="79"/>
                        <a:pt x="59666" y="3"/>
                      </a:cubicBezTo>
                      <a:cubicBezTo>
                        <a:pt x="67859" y="-73"/>
                        <a:pt x="75217" y="1520"/>
                        <a:pt x="84169" y="3872"/>
                      </a:cubicBezTo>
                      <a:close/>
                      <a:moveTo>
                        <a:pt x="130141" y="46809"/>
                      </a:moveTo>
                      <a:cubicBezTo>
                        <a:pt x="125210" y="40285"/>
                        <a:pt x="116182" y="33837"/>
                        <a:pt x="99796" y="25795"/>
                      </a:cubicBezTo>
                      <a:cubicBezTo>
                        <a:pt x="93272" y="22609"/>
                        <a:pt x="88341" y="20182"/>
                        <a:pt x="83410" y="17754"/>
                      </a:cubicBezTo>
                      <a:lnTo>
                        <a:pt x="82197" y="69946"/>
                      </a:lnTo>
                      <a:cubicBezTo>
                        <a:pt x="89555" y="71539"/>
                        <a:pt x="96914" y="73133"/>
                        <a:pt x="105031" y="73057"/>
                      </a:cubicBezTo>
                      <a:cubicBezTo>
                        <a:pt x="111555" y="72222"/>
                        <a:pt x="118837" y="69719"/>
                        <a:pt x="124527" y="66381"/>
                      </a:cubicBezTo>
                      <a:cubicBezTo>
                        <a:pt x="131885" y="59857"/>
                        <a:pt x="133479" y="52498"/>
                        <a:pt x="130141" y="46809"/>
                      </a:cubicBezTo>
                      <a:close/>
                      <a:moveTo>
                        <a:pt x="66721" y="64409"/>
                      </a:moveTo>
                      <a:lnTo>
                        <a:pt x="67935" y="12216"/>
                      </a:lnTo>
                      <a:cubicBezTo>
                        <a:pt x="60576" y="10623"/>
                        <a:pt x="53218" y="9030"/>
                        <a:pt x="46694" y="9940"/>
                      </a:cubicBezTo>
                      <a:cubicBezTo>
                        <a:pt x="40170" y="10775"/>
                        <a:pt x="32887" y="13278"/>
                        <a:pt x="27198" y="16616"/>
                      </a:cubicBezTo>
                      <a:cubicBezTo>
                        <a:pt x="18246" y="22382"/>
                        <a:pt x="15060" y="28906"/>
                        <a:pt x="19991" y="35430"/>
                      </a:cubicBezTo>
                      <a:cubicBezTo>
                        <a:pt x="24922" y="41954"/>
                        <a:pt x="33949" y="48402"/>
                        <a:pt x="50335" y="56443"/>
                      </a:cubicBezTo>
                      <a:cubicBezTo>
                        <a:pt x="53597" y="58036"/>
                        <a:pt x="55266" y="58871"/>
                        <a:pt x="58528" y="60464"/>
                      </a:cubicBezTo>
                      <a:cubicBezTo>
                        <a:pt x="60956" y="63650"/>
                        <a:pt x="63383" y="62815"/>
                        <a:pt x="66721" y="64409"/>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Freeform: Shape 307">
                  <a:extLst>
                    <a:ext uri="{FF2B5EF4-FFF2-40B4-BE49-F238E27FC236}">
                      <a16:creationId xmlns:a16="http://schemas.microsoft.com/office/drawing/2014/main" id="{C5445B12-CEBD-4EAE-82ED-0CDA30D4D824}"/>
                    </a:ext>
                  </a:extLst>
                </p:cNvPr>
                <p:cNvSpPr/>
                <p:nvPr/>
              </p:nvSpPr>
              <p:spPr>
                <a:xfrm>
                  <a:off x="9525278" y="5421267"/>
                  <a:ext cx="147628" cy="83338"/>
                </a:xfrm>
                <a:custGeom>
                  <a:avLst/>
                  <a:gdLst>
                    <a:gd name="connsiteX0" fmla="*/ 84169 w 147628"/>
                    <a:gd name="connsiteY0" fmla="*/ 4214 h 83338"/>
                    <a:gd name="connsiteX1" fmla="*/ 111176 w 147628"/>
                    <a:gd name="connsiteY1" fmla="*/ 15441 h 83338"/>
                    <a:gd name="connsiteX2" fmla="*/ 134920 w 147628"/>
                    <a:gd name="connsiteY2" fmla="*/ 29096 h 83338"/>
                    <a:gd name="connsiteX3" fmla="*/ 146451 w 147628"/>
                    <a:gd name="connsiteY3" fmla="*/ 42903 h 83338"/>
                    <a:gd name="connsiteX4" fmla="*/ 145768 w 147628"/>
                    <a:gd name="connsiteY4" fmla="*/ 56786 h 83338"/>
                    <a:gd name="connsiteX5" fmla="*/ 132796 w 147628"/>
                    <a:gd name="connsiteY5" fmla="*/ 70744 h 83338"/>
                    <a:gd name="connsiteX6" fmla="*/ 111631 w 147628"/>
                    <a:gd name="connsiteY6" fmla="*/ 80682 h 83338"/>
                    <a:gd name="connsiteX7" fmla="*/ 87962 w 147628"/>
                    <a:gd name="connsiteY7" fmla="*/ 83337 h 83338"/>
                    <a:gd name="connsiteX8" fmla="*/ 61790 w 147628"/>
                    <a:gd name="connsiteY8" fmla="*/ 78634 h 83338"/>
                    <a:gd name="connsiteX9" fmla="*/ 36453 w 147628"/>
                    <a:gd name="connsiteY9" fmla="*/ 68241 h 83338"/>
                    <a:gd name="connsiteX10" fmla="*/ 12708 w 147628"/>
                    <a:gd name="connsiteY10" fmla="*/ 54586 h 83338"/>
                    <a:gd name="connsiteX11" fmla="*/ 1177 w 147628"/>
                    <a:gd name="connsiteY11" fmla="*/ 40779 h 83338"/>
                    <a:gd name="connsiteX12" fmla="*/ 1860 w 147628"/>
                    <a:gd name="connsiteY12" fmla="*/ 26896 h 83338"/>
                    <a:gd name="connsiteX13" fmla="*/ 14832 w 147628"/>
                    <a:gd name="connsiteY13" fmla="*/ 12938 h 83338"/>
                    <a:gd name="connsiteX14" fmla="*/ 35997 w 147628"/>
                    <a:gd name="connsiteY14" fmla="*/ 3000 h 83338"/>
                    <a:gd name="connsiteX15" fmla="*/ 59666 w 147628"/>
                    <a:gd name="connsiteY15" fmla="*/ 345 h 83338"/>
                    <a:gd name="connsiteX16" fmla="*/ 84169 w 147628"/>
                    <a:gd name="connsiteY16" fmla="*/ 4214 h 83338"/>
                    <a:gd name="connsiteX17" fmla="*/ 129382 w 147628"/>
                    <a:gd name="connsiteY17" fmla="*/ 44648 h 83338"/>
                    <a:gd name="connsiteX18" fmla="*/ 99038 w 147628"/>
                    <a:gd name="connsiteY18" fmla="*/ 23634 h 83338"/>
                    <a:gd name="connsiteX19" fmla="*/ 82652 w 147628"/>
                    <a:gd name="connsiteY19" fmla="*/ 15593 h 83338"/>
                    <a:gd name="connsiteX20" fmla="*/ 81438 w 147628"/>
                    <a:gd name="connsiteY20" fmla="*/ 67786 h 83338"/>
                    <a:gd name="connsiteX21" fmla="*/ 104272 w 147628"/>
                    <a:gd name="connsiteY21" fmla="*/ 70896 h 83338"/>
                    <a:gd name="connsiteX22" fmla="*/ 123768 w 147628"/>
                    <a:gd name="connsiteY22" fmla="*/ 64220 h 83338"/>
                    <a:gd name="connsiteX23" fmla="*/ 129382 w 147628"/>
                    <a:gd name="connsiteY23" fmla="*/ 44648 h 83338"/>
                    <a:gd name="connsiteX24" fmla="*/ 65052 w 147628"/>
                    <a:gd name="connsiteY24" fmla="*/ 63917 h 83338"/>
                    <a:gd name="connsiteX25" fmla="*/ 66266 w 147628"/>
                    <a:gd name="connsiteY25" fmla="*/ 11724 h 83338"/>
                    <a:gd name="connsiteX26" fmla="*/ 45025 w 147628"/>
                    <a:gd name="connsiteY26" fmla="*/ 9448 h 83338"/>
                    <a:gd name="connsiteX27" fmla="*/ 25529 w 147628"/>
                    <a:gd name="connsiteY27" fmla="*/ 16124 h 83338"/>
                    <a:gd name="connsiteX28" fmla="*/ 18322 w 147628"/>
                    <a:gd name="connsiteY28" fmla="*/ 34938 h 83338"/>
                    <a:gd name="connsiteX29" fmla="*/ 48666 w 147628"/>
                    <a:gd name="connsiteY29" fmla="*/ 55951 h 83338"/>
                    <a:gd name="connsiteX30" fmla="*/ 56859 w 147628"/>
                    <a:gd name="connsiteY30" fmla="*/ 59972 h 83338"/>
                    <a:gd name="connsiteX31" fmla="*/ 65052 w 147628"/>
                    <a:gd name="connsiteY31" fmla="*/ 63917 h 83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628" h="83338">
                      <a:moveTo>
                        <a:pt x="84169" y="4214"/>
                      </a:moveTo>
                      <a:cubicBezTo>
                        <a:pt x="93121" y="6566"/>
                        <a:pt x="101314" y="10586"/>
                        <a:pt x="111176" y="15441"/>
                      </a:cubicBezTo>
                      <a:cubicBezTo>
                        <a:pt x="120962" y="20297"/>
                        <a:pt x="129154" y="24241"/>
                        <a:pt x="134920" y="29096"/>
                      </a:cubicBezTo>
                      <a:cubicBezTo>
                        <a:pt x="140685" y="33951"/>
                        <a:pt x="144782" y="37972"/>
                        <a:pt x="146451" y="42903"/>
                      </a:cubicBezTo>
                      <a:cubicBezTo>
                        <a:pt x="148120" y="47758"/>
                        <a:pt x="148120" y="51855"/>
                        <a:pt x="145768" y="56786"/>
                      </a:cubicBezTo>
                      <a:cubicBezTo>
                        <a:pt x="143341" y="61716"/>
                        <a:pt x="139320" y="65813"/>
                        <a:pt x="132796" y="70744"/>
                      </a:cubicBezTo>
                      <a:cubicBezTo>
                        <a:pt x="126272" y="75675"/>
                        <a:pt x="118989" y="78178"/>
                        <a:pt x="111631" y="80682"/>
                      </a:cubicBezTo>
                      <a:cubicBezTo>
                        <a:pt x="104272" y="83185"/>
                        <a:pt x="96155" y="83261"/>
                        <a:pt x="87962" y="83337"/>
                      </a:cubicBezTo>
                      <a:cubicBezTo>
                        <a:pt x="79769" y="83413"/>
                        <a:pt x="70818" y="80985"/>
                        <a:pt x="61790" y="78634"/>
                      </a:cubicBezTo>
                      <a:cubicBezTo>
                        <a:pt x="52839" y="76282"/>
                        <a:pt x="44646" y="72261"/>
                        <a:pt x="36453" y="68241"/>
                      </a:cubicBezTo>
                      <a:cubicBezTo>
                        <a:pt x="26667" y="63385"/>
                        <a:pt x="18474" y="59441"/>
                        <a:pt x="12708" y="54586"/>
                      </a:cubicBezTo>
                      <a:cubicBezTo>
                        <a:pt x="6943" y="49731"/>
                        <a:pt x="2846" y="45710"/>
                        <a:pt x="1177" y="40779"/>
                      </a:cubicBezTo>
                      <a:cubicBezTo>
                        <a:pt x="-492" y="35924"/>
                        <a:pt x="-492" y="31827"/>
                        <a:pt x="1860" y="26896"/>
                      </a:cubicBezTo>
                      <a:cubicBezTo>
                        <a:pt x="4212" y="21965"/>
                        <a:pt x="8308" y="17869"/>
                        <a:pt x="14832" y="12938"/>
                      </a:cubicBezTo>
                      <a:cubicBezTo>
                        <a:pt x="21356" y="8007"/>
                        <a:pt x="28639" y="5504"/>
                        <a:pt x="35997" y="3000"/>
                      </a:cubicBezTo>
                      <a:cubicBezTo>
                        <a:pt x="43356" y="497"/>
                        <a:pt x="51473" y="421"/>
                        <a:pt x="59666" y="345"/>
                      </a:cubicBezTo>
                      <a:cubicBezTo>
                        <a:pt x="66190" y="-565"/>
                        <a:pt x="75976" y="193"/>
                        <a:pt x="84169" y="4214"/>
                      </a:cubicBezTo>
                      <a:close/>
                      <a:moveTo>
                        <a:pt x="129382" y="44648"/>
                      </a:moveTo>
                      <a:cubicBezTo>
                        <a:pt x="124451" y="38124"/>
                        <a:pt x="115424" y="31676"/>
                        <a:pt x="99038" y="23634"/>
                      </a:cubicBezTo>
                      <a:cubicBezTo>
                        <a:pt x="92514" y="20448"/>
                        <a:pt x="87583" y="18021"/>
                        <a:pt x="82652" y="15593"/>
                      </a:cubicBezTo>
                      <a:lnTo>
                        <a:pt x="81438" y="67786"/>
                      </a:lnTo>
                      <a:cubicBezTo>
                        <a:pt x="88797" y="69379"/>
                        <a:pt x="96155" y="70972"/>
                        <a:pt x="104272" y="70896"/>
                      </a:cubicBezTo>
                      <a:cubicBezTo>
                        <a:pt x="110796" y="70061"/>
                        <a:pt x="118079" y="67558"/>
                        <a:pt x="123768" y="64220"/>
                      </a:cubicBezTo>
                      <a:cubicBezTo>
                        <a:pt x="131127" y="57696"/>
                        <a:pt x="134313" y="51096"/>
                        <a:pt x="129382" y="44648"/>
                      </a:cubicBezTo>
                      <a:close/>
                      <a:moveTo>
                        <a:pt x="65052" y="63917"/>
                      </a:moveTo>
                      <a:lnTo>
                        <a:pt x="66266" y="11724"/>
                      </a:lnTo>
                      <a:cubicBezTo>
                        <a:pt x="58908" y="10131"/>
                        <a:pt x="51549" y="8538"/>
                        <a:pt x="45025" y="9448"/>
                      </a:cubicBezTo>
                      <a:cubicBezTo>
                        <a:pt x="38501" y="10283"/>
                        <a:pt x="31218" y="12786"/>
                        <a:pt x="25529" y="16124"/>
                      </a:cubicBezTo>
                      <a:cubicBezTo>
                        <a:pt x="16577" y="21890"/>
                        <a:pt x="13391" y="28414"/>
                        <a:pt x="18322" y="34938"/>
                      </a:cubicBezTo>
                      <a:cubicBezTo>
                        <a:pt x="23253" y="41462"/>
                        <a:pt x="32280" y="47910"/>
                        <a:pt x="48666" y="55951"/>
                      </a:cubicBezTo>
                      <a:cubicBezTo>
                        <a:pt x="51928" y="57544"/>
                        <a:pt x="53597" y="58379"/>
                        <a:pt x="56859" y="59972"/>
                      </a:cubicBezTo>
                      <a:cubicBezTo>
                        <a:pt x="60197" y="61489"/>
                        <a:pt x="61790" y="62248"/>
                        <a:pt x="65052" y="63917"/>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Freeform: Shape 308">
                  <a:extLst>
                    <a:ext uri="{FF2B5EF4-FFF2-40B4-BE49-F238E27FC236}">
                      <a16:creationId xmlns:a16="http://schemas.microsoft.com/office/drawing/2014/main" id="{65F2E8DC-722D-437D-9684-AA420D080772}"/>
                    </a:ext>
                  </a:extLst>
                </p:cNvPr>
                <p:cNvSpPr/>
                <p:nvPr/>
              </p:nvSpPr>
              <p:spPr>
                <a:xfrm>
                  <a:off x="9456133" y="5707911"/>
                  <a:ext cx="154983" cy="81854"/>
                </a:xfrm>
                <a:custGeom>
                  <a:avLst/>
                  <a:gdLst>
                    <a:gd name="connsiteX0" fmla="*/ 16841 w 154983"/>
                    <a:gd name="connsiteY0" fmla="*/ 0 h 81854"/>
                    <a:gd name="connsiteX1" fmla="*/ 119177 w 154983"/>
                    <a:gd name="connsiteY1" fmla="*/ 52268 h 81854"/>
                    <a:gd name="connsiteX2" fmla="*/ 143529 w 154983"/>
                    <a:gd name="connsiteY2" fmla="*/ 35807 h 81854"/>
                    <a:gd name="connsiteX3" fmla="*/ 154984 w 154983"/>
                    <a:gd name="connsiteY3" fmla="*/ 41420 h 81854"/>
                    <a:gd name="connsiteX4" fmla="*/ 96571 w 154983"/>
                    <a:gd name="connsiteY4" fmla="*/ 81854 h 81854"/>
                    <a:gd name="connsiteX5" fmla="*/ 85116 w 154983"/>
                    <a:gd name="connsiteY5" fmla="*/ 76240 h 81854"/>
                    <a:gd name="connsiteX6" fmla="*/ 107798 w 154983"/>
                    <a:gd name="connsiteY6" fmla="*/ 58944 h 81854"/>
                    <a:gd name="connsiteX7" fmla="*/ 22682 w 154983"/>
                    <a:gd name="connsiteY7" fmla="*/ 17145 h 81854"/>
                    <a:gd name="connsiteX8" fmla="*/ 16310 w 154983"/>
                    <a:gd name="connsiteY8" fmla="*/ 42482 h 81854"/>
                    <a:gd name="connsiteX9" fmla="*/ 0 w 154983"/>
                    <a:gd name="connsiteY9" fmla="*/ 42634 h 81854"/>
                    <a:gd name="connsiteX10" fmla="*/ 7890 w 154983"/>
                    <a:gd name="connsiteY10" fmla="*/ 5841 h 81854"/>
                    <a:gd name="connsiteX11" fmla="*/ 16841 w 154983"/>
                    <a:gd name="connsiteY11" fmla="*/ 0 h 8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83" h="81854">
                      <a:moveTo>
                        <a:pt x="16841" y="0"/>
                      </a:moveTo>
                      <a:lnTo>
                        <a:pt x="119177" y="52268"/>
                      </a:lnTo>
                      <a:lnTo>
                        <a:pt x="143529" y="35807"/>
                      </a:lnTo>
                      <a:lnTo>
                        <a:pt x="154984" y="41420"/>
                      </a:lnTo>
                      <a:lnTo>
                        <a:pt x="96571" y="81854"/>
                      </a:lnTo>
                      <a:lnTo>
                        <a:pt x="85116" y="76240"/>
                      </a:lnTo>
                      <a:lnTo>
                        <a:pt x="107798" y="58944"/>
                      </a:lnTo>
                      <a:lnTo>
                        <a:pt x="22682" y="17145"/>
                      </a:lnTo>
                      <a:lnTo>
                        <a:pt x="16310" y="42482"/>
                      </a:lnTo>
                      <a:lnTo>
                        <a:pt x="0" y="42634"/>
                      </a:lnTo>
                      <a:lnTo>
                        <a:pt x="7890" y="5841"/>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Freeform: Shape 309">
                  <a:extLst>
                    <a:ext uri="{FF2B5EF4-FFF2-40B4-BE49-F238E27FC236}">
                      <a16:creationId xmlns:a16="http://schemas.microsoft.com/office/drawing/2014/main" id="{8D5C9073-DCDC-4A25-8DEB-0AA418C0F2D8}"/>
                    </a:ext>
                  </a:extLst>
                </p:cNvPr>
                <p:cNvSpPr/>
                <p:nvPr/>
              </p:nvSpPr>
              <p:spPr>
                <a:xfrm>
                  <a:off x="9547772" y="5646843"/>
                  <a:ext cx="155818" cy="81853"/>
                </a:xfrm>
                <a:custGeom>
                  <a:avLst/>
                  <a:gdLst>
                    <a:gd name="connsiteX0" fmla="*/ 16007 w 155818"/>
                    <a:gd name="connsiteY0" fmla="*/ 0 h 81853"/>
                    <a:gd name="connsiteX1" fmla="*/ 120771 w 155818"/>
                    <a:gd name="connsiteY1" fmla="*/ 51433 h 81853"/>
                    <a:gd name="connsiteX2" fmla="*/ 142694 w 155818"/>
                    <a:gd name="connsiteY2" fmla="*/ 35806 h 81853"/>
                    <a:gd name="connsiteX3" fmla="*/ 155818 w 155818"/>
                    <a:gd name="connsiteY3" fmla="*/ 42255 h 81853"/>
                    <a:gd name="connsiteX4" fmla="*/ 95737 w 155818"/>
                    <a:gd name="connsiteY4" fmla="*/ 81854 h 81853"/>
                    <a:gd name="connsiteX5" fmla="*/ 84282 w 155818"/>
                    <a:gd name="connsiteY5" fmla="*/ 76240 h 81853"/>
                    <a:gd name="connsiteX6" fmla="*/ 108633 w 155818"/>
                    <a:gd name="connsiteY6" fmla="*/ 59778 h 81853"/>
                    <a:gd name="connsiteX7" fmla="*/ 21848 w 155818"/>
                    <a:gd name="connsiteY7" fmla="*/ 17221 h 81853"/>
                    <a:gd name="connsiteX8" fmla="*/ 15476 w 155818"/>
                    <a:gd name="connsiteY8" fmla="*/ 42558 h 81853"/>
                    <a:gd name="connsiteX9" fmla="*/ 0 w 155818"/>
                    <a:gd name="connsiteY9" fmla="*/ 41041 h 81853"/>
                    <a:gd name="connsiteX10" fmla="*/ 8724 w 155818"/>
                    <a:gd name="connsiteY10" fmla="*/ 6752 h 81853"/>
                    <a:gd name="connsiteX11" fmla="*/ 16007 w 155818"/>
                    <a:gd name="connsiteY11" fmla="*/ 0 h 8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818" h="81853">
                      <a:moveTo>
                        <a:pt x="16007" y="0"/>
                      </a:moveTo>
                      <a:lnTo>
                        <a:pt x="120771" y="51433"/>
                      </a:lnTo>
                      <a:lnTo>
                        <a:pt x="142694" y="35806"/>
                      </a:lnTo>
                      <a:lnTo>
                        <a:pt x="155818" y="42255"/>
                      </a:lnTo>
                      <a:lnTo>
                        <a:pt x="95737" y="81854"/>
                      </a:lnTo>
                      <a:lnTo>
                        <a:pt x="84282" y="76240"/>
                      </a:lnTo>
                      <a:lnTo>
                        <a:pt x="108633" y="59778"/>
                      </a:lnTo>
                      <a:lnTo>
                        <a:pt x="21848" y="17221"/>
                      </a:lnTo>
                      <a:lnTo>
                        <a:pt x="15476" y="42558"/>
                      </a:lnTo>
                      <a:lnTo>
                        <a:pt x="0" y="41041"/>
                      </a:lnTo>
                      <a:lnTo>
                        <a:pt x="8724" y="6752"/>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Freeform: Shape 310">
                  <a:extLst>
                    <a:ext uri="{FF2B5EF4-FFF2-40B4-BE49-F238E27FC236}">
                      <a16:creationId xmlns:a16="http://schemas.microsoft.com/office/drawing/2014/main" id="{3DC66C54-223A-4074-8F67-B07177149579}"/>
                    </a:ext>
                  </a:extLst>
                </p:cNvPr>
                <p:cNvSpPr/>
                <p:nvPr/>
              </p:nvSpPr>
              <p:spPr>
                <a:xfrm>
                  <a:off x="9630042" y="5580671"/>
                  <a:ext cx="147628" cy="83014"/>
                </a:xfrm>
                <a:custGeom>
                  <a:avLst/>
                  <a:gdLst>
                    <a:gd name="connsiteX0" fmla="*/ 84169 w 147628"/>
                    <a:gd name="connsiteY0" fmla="*/ 3889 h 83014"/>
                    <a:gd name="connsiteX1" fmla="*/ 111175 w 147628"/>
                    <a:gd name="connsiteY1" fmla="*/ 15117 h 83014"/>
                    <a:gd name="connsiteX2" fmla="*/ 134920 w 147628"/>
                    <a:gd name="connsiteY2" fmla="*/ 28772 h 83014"/>
                    <a:gd name="connsiteX3" fmla="*/ 146451 w 147628"/>
                    <a:gd name="connsiteY3" fmla="*/ 42579 h 83014"/>
                    <a:gd name="connsiteX4" fmla="*/ 145768 w 147628"/>
                    <a:gd name="connsiteY4" fmla="*/ 56461 h 83014"/>
                    <a:gd name="connsiteX5" fmla="*/ 132796 w 147628"/>
                    <a:gd name="connsiteY5" fmla="*/ 70420 h 83014"/>
                    <a:gd name="connsiteX6" fmla="*/ 111631 w 147628"/>
                    <a:gd name="connsiteY6" fmla="*/ 80357 h 83014"/>
                    <a:gd name="connsiteX7" fmla="*/ 87962 w 147628"/>
                    <a:gd name="connsiteY7" fmla="*/ 83012 h 83014"/>
                    <a:gd name="connsiteX8" fmla="*/ 61790 w 147628"/>
                    <a:gd name="connsiteY8" fmla="*/ 78309 h 83014"/>
                    <a:gd name="connsiteX9" fmla="*/ 36453 w 147628"/>
                    <a:gd name="connsiteY9" fmla="*/ 67916 h 83014"/>
                    <a:gd name="connsiteX10" fmla="*/ 12708 w 147628"/>
                    <a:gd name="connsiteY10" fmla="*/ 54261 h 83014"/>
                    <a:gd name="connsiteX11" fmla="*/ 1177 w 147628"/>
                    <a:gd name="connsiteY11" fmla="*/ 40454 h 83014"/>
                    <a:gd name="connsiteX12" fmla="*/ 1860 w 147628"/>
                    <a:gd name="connsiteY12" fmla="*/ 26572 h 83014"/>
                    <a:gd name="connsiteX13" fmla="*/ 14832 w 147628"/>
                    <a:gd name="connsiteY13" fmla="*/ 12614 h 83014"/>
                    <a:gd name="connsiteX14" fmla="*/ 35998 w 147628"/>
                    <a:gd name="connsiteY14" fmla="*/ 2676 h 83014"/>
                    <a:gd name="connsiteX15" fmla="*/ 59666 w 147628"/>
                    <a:gd name="connsiteY15" fmla="*/ 21 h 83014"/>
                    <a:gd name="connsiteX16" fmla="*/ 84169 w 147628"/>
                    <a:gd name="connsiteY16" fmla="*/ 3889 h 83014"/>
                    <a:gd name="connsiteX17" fmla="*/ 129382 w 147628"/>
                    <a:gd name="connsiteY17" fmla="*/ 44323 h 83014"/>
                    <a:gd name="connsiteX18" fmla="*/ 99038 w 147628"/>
                    <a:gd name="connsiteY18" fmla="*/ 23310 h 83014"/>
                    <a:gd name="connsiteX19" fmla="*/ 82652 w 147628"/>
                    <a:gd name="connsiteY19" fmla="*/ 15269 h 83014"/>
                    <a:gd name="connsiteX20" fmla="*/ 81438 w 147628"/>
                    <a:gd name="connsiteY20" fmla="*/ 67461 h 83014"/>
                    <a:gd name="connsiteX21" fmla="*/ 104272 w 147628"/>
                    <a:gd name="connsiteY21" fmla="*/ 70571 h 83014"/>
                    <a:gd name="connsiteX22" fmla="*/ 123768 w 147628"/>
                    <a:gd name="connsiteY22" fmla="*/ 63896 h 83014"/>
                    <a:gd name="connsiteX23" fmla="*/ 129382 w 147628"/>
                    <a:gd name="connsiteY23" fmla="*/ 44323 h 83014"/>
                    <a:gd name="connsiteX24" fmla="*/ 65052 w 147628"/>
                    <a:gd name="connsiteY24" fmla="*/ 63516 h 83014"/>
                    <a:gd name="connsiteX25" fmla="*/ 66266 w 147628"/>
                    <a:gd name="connsiteY25" fmla="*/ 11324 h 83014"/>
                    <a:gd name="connsiteX26" fmla="*/ 45025 w 147628"/>
                    <a:gd name="connsiteY26" fmla="*/ 9048 h 83014"/>
                    <a:gd name="connsiteX27" fmla="*/ 25529 w 147628"/>
                    <a:gd name="connsiteY27" fmla="*/ 15724 h 83014"/>
                    <a:gd name="connsiteX28" fmla="*/ 18322 w 147628"/>
                    <a:gd name="connsiteY28" fmla="*/ 34538 h 83014"/>
                    <a:gd name="connsiteX29" fmla="*/ 48666 w 147628"/>
                    <a:gd name="connsiteY29" fmla="*/ 55551 h 83014"/>
                    <a:gd name="connsiteX30" fmla="*/ 56859 w 147628"/>
                    <a:gd name="connsiteY30" fmla="*/ 59572 h 83014"/>
                    <a:gd name="connsiteX31" fmla="*/ 65052 w 147628"/>
                    <a:gd name="connsiteY31" fmla="*/ 63516 h 8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628" h="83014">
                      <a:moveTo>
                        <a:pt x="84169" y="3889"/>
                      </a:moveTo>
                      <a:cubicBezTo>
                        <a:pt x="93121" y="6241"/>
                        <a:pt x="101314" y="10262"/>
                        <a:pt x="111175" y="15117"/>
                      </a:cubicBezTo>
                      <a:cubicBezTo>
                        <a:pt x="120962" y="19972"/>
                        <a:pt x="129155" y="23917"/>
                        <a:pt x="134920" y="28772"/>
                      </a:cubicBezTo>
                      <a:cubicBezTo>
                        <a:pt x="140685" y="33627"/>
                        <a:pt x="144782" y="37648"/>
                        <a:pt x="146451" y="42579"/>
                      </a:cubicBezTo>
                      <a:cubicBezTo>
                        <a:pt x="148120" y="47434"/>
                        <a:pt x="148120" y="51530"/>
                        <a:pt x="145768" y="56461"/>
                      </a:cubicBezTo>
                      <a:cubicBezTo>
                        <a:pt x="143341" y="61392"/>
                        <a:pt x="139320" y="65488"/>
                        <a:pt x="132796" y="70420"/>
                      </a:cubicBezTo>
                      <a:cubicBezTo>
                        <a:pt x="126272" y="75351"/>
                        <a:pt x="118989" y="77854"/>
                        <a:pt x="111631" y="80357"/>
                      </a:cubicBezTo>
                      <a:cubicBezTo>
                        <a:pt x="104272" y="82861"/>
                        <a:pt x="96155" y="82937"/>
                        <a:pt x="87962" y="83012"/>
                      </a:cubicBezTo>
                      <a:cubicBezTo>
                        <a:pt x="79769" y="83088"/>
                        <a:pt x="70818" y="80661"/>
                        <a:pt x="61790" y="78309"/>
                      </a:cubicBezTo>
                      <a:cubicBezTo>
                        <a:pt x="52763" y="75957"/>
                        <a:pt x="44646" y="71937"/>
                        <a:pt x="36453" y="67916"/>
                      </a:cubicBezTo>
                      <a:cubicBezTo>
                        <a:pt x="26667" y="63061"/>
                        <a:pt x="18474" y="59116"/>
                        <a:pt x="12708" y="54261"/>
                      </a:cubicBezTo>
                      <a:cubicBezTo>
                        <a:pt x="6943" y="49406"/>
                        <a:pt x="2846" y="45386"/>
                        <a:pt x="1177" y="40454"/>
                      </a:cubicBezTo>
                      <a:cubicBezTo>
                        <a:pt x="-492" y="35599"/>
                        <a:pt x="-492" y="31503"/>
                        <a:pt x="1860" y="26572"/>
                      </a:cubicBezTo>
                      <a:cubicBezTo>
                        <a:pt x="4288" y="21641"/>
                        <a:pt x="8308" y="17545"/>
                        <a:pt x="14832" y="12614"/>
                      </a:cubicBezTo>
                      <a:cubicBezTo>
                        <a:pt x="21356" y="7683"/>
                        <a:pt x="28639" y="5179"/>
                        <a:pt x="35998" y="2676"/>
                      </a:cubicBezTo>
                      <a:cubicBezTo>
                        <a:pt x="43356" y="172"/>
                        <a:pt x="51473" y="96"/>
                        <a:pt x="59666" y="21"/>
                      </a:cubicBezTo>
                      <a:cubicBezTo>
                        <a:pt x="67859" y="-55"/>
                        <a:pt x="76052" y="-131"/>
                        <a:pt x="84169" y="3889"/>
                      </a:cubicBezTo>
                      <a:close/>
                      <a:moveTo>
                        <a:pt x="129382" y="44323"/>
                      </a:moveTo>
                      <a:cubicBezTo>
                        <a:pt x="124451" y="37800"/>
                        <a:pt x="115424" y="31351"/>
                        <a:pt x="99038" y="23310"/>
                      </a:cubicBezTo>
                      <a:cubicBezTo>
                        <a:pt x="92514" y="20124"/>
                        <a:pt x="87583" y="17696"/>
                        <a:pt x="82652" y="15269"/>
                      </a:cubicBezTo>
                      <a:lnTo>
                        <a:pt x="81438" y="67461"/>
                      </a:lnTo>
                      <a:cubicBezTo>
                        <a:pt x="88797" y="69054"/>
                        <a:pt x="96155" y="70647"/>
                        <a:pt x="104272" y="70571"/>
                      </a:cubicBezTo>
                      <a:cubicBezTo>
                        <a:pt x="110796" y="69737"/>
                        <a:pt x="118079" y="67234"/>
                        <a:pt x="123768" y="63896"/>
                      </a:cubicBezTo>
                      <a:cubicBezTo>
                        <a:pt x="131127" y="57372"/>
                        <a:pt x="134313" y="50771"/>
                        <a:pt x="129382" y="44323"/>
                      </a:cubicBezTo>
                      <a:close/>
                      <a:moveTo>
                        <a:pt x="65052" y="63516"/>
                      </a:moveTo>
                      <a:lnTo>
                        <a:pt x="66266" y="11324"/>
                      </a:lnTo>
                      <a:cubicBezTo>
                        <a:pt x="58907" y="9731"/>
                        <a:pt x="51549" y="8138"/>
                        <a:pt x="45025" y="9048"/>
                      </a:cubicBezTo>
                      <a:cubicBezTo>
                        <a:pt x="38501" y="9883"/>
                        <a:pt x="31218" y="12386"/>
                        <a:pt x="25529" y="15724"/>
                      </a:cubicBezTo>
                      <a:cubicBezTo>
                        <a:pt x="16577" y="21489"/>
                        <a:pt x="13391" y="28013"/>
                        <a:pt x="18322" y="34538"/>
                      </a:cubicBezTo>
                      <a:cubicBezTo>
                        <a:pt x="23253" y="41061"/>
                        <a:pt x="33949" y="48268"/>
                        <a:pt x="48666" y="55551"/>
                      </a:cubicBezTo>
                      <a:cubicBezTo>
                        <a:pt x="51928" y="57144"/>
                        <a:pt x="53597" y="57978"/>
                        <a:pt x="56859" y="59572"/>
                      </a:cubicBezTo>
                      <a:cubicBezTo>
                        <a:pt x="60197" y="61165"/>
                        <a:pt x="63459" y="62758"/>
                        <a:pt x="65052" y="63516"/>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Freeform: Shape 311">
                  <a:extLst>
                    <a:ext uri="{FF2B5EF4-FFF2-40B4-BE49-F238E27FC236}">
                      <a16:creationId xmlns:a16="http://schemas.microsoft.com/office/drawing/2014/main" id="{54CA042A-CEB7-41FD-B596-F941753B9D75}"/>
                    </a:ext>
                  </a:extLst>
                </p:cNvPr>
                <p:cNvSpPr/>
                <p:nvPr/>
              </p:nvSpPr>
              <p:spPr>
                <a:xfrm>
                  <a:off x="9732039" y="5523948"/>
                  <a:ext cx="154149" cy="81778"/>
                </a:xfrm>
                <a:custGeom>
                  <a:avLst/>
                  <a:gdLst>
                    <a:gd name="connsiteX0" fmla="*/ 16007 w 154149"/>
                    <a:gd name="connsiteY0" fmla="*/ 0 h 81778"/>
                    <a:gd name="connsiteX1" fmla="*/ 119177 w 154149"/>
                    <a:gd name="connsiteY1" fmla="*/ 50599 h 81778"/>
                    <a:gd name="connsiteX2" fmla="*/ 142694 w 154149"/>
                    <a:gd name="connsiteY2" fmla="*/ 35731 h 81778"/>
                    <a:gd name="connsiteX3" fmla="*/ 154149 w 154149"/>
                    <a:gd name="connsiteY3" fmla="*/ 41344 h 81778"/>
                    <a:gd name="connsiteX4" fmla="*/ 95736 w 154149"/>
                    <a:gd name="connsiteY4" fmla="*/ 81778 h 81778"/>
                    <a:gd name="connsiteX5" fmla="*/ 82613 w 154149"/>
                    <a:gd name="connsiteY5" fmla="*/ 75330 h 81778"/>
                    <a:gd name="connsiteX6" fmla="*/ 106964 w 154149"/>
                    <a:gd name="connsiteY6" fmla="*/ 58868 h 81778"/>
                    <a:gd name="connsiteX7" fmla="*/ 20179 w 154149"/>
                    <a:gd name="connsiteY7" fmla="*/ 16310 h 81778"/>
                    <a:gd name="connsiteX8" fmla="*/ 15476 w 154149"/>
                    <a:gd name="connsiteY8" fmla="*/ 42482 h 81778"/>
                    <a:gd name="connsiteX9" fmla="*/ 0 w 154149"/>
                    <a:gd name="connsiteY9" fmla="*/ 40965 h 81778"/>
                    <a:gd name="connsiteX10" fmla="*/ 7055 w 154149"/>
                    <a:gd name="connsiteY10" fmla="*/ 5841 h 81778"/>
                    <a:gd name="connsiteX11" fmla="*/ 16007 w 154149"/>
                    <a:gd name="connsiteY11" fmla="*/ 0 h 8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149" h="81778">
                      <a:moveTo>
                        <a:pt x="16007" y="0"/>
                      </a:moveTo>
                      <a:lnTo>
                        <a:pt x="119177" y="50599"/>
                      </a:lnTo>
                      <a:lnTo>
                        <a:pt x="142694" y="35731"/>
                      </a:lnTo>
                      <a:lnTo>
                        <a:pt x="154149" y="41344"/>
                      </a:lnTo>
                      <a:lnTo>
                        <a:pt x="95736" y="81778"/>
                      </a:lnTo>
                      <a:lnTo>
                        <a:pt x="82613" y="75330"/>
                      </a:lnTo>
                      <a:lnTo>
                        <a:pt x="106964" y="58868"/>
                      </a:lnTo>
                      <a:lnTo>
                        <a:pt x="20179" y="16310"/>
                      </a:lnTo>
                      <a:lnTo>
                        <a:pt x="15476" y="42482"/>
                      </a:lnTo>
                      <a:lnTo>
                        <a:pt x="0" y="40965"/>
                      </a:lnTo>
                      <a:lnTo>
                        <a:pt x="7055" y="5841"/>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8" name="Graphic 3">
                <a:extLst>
                  <a:ext uri="{FF2B5EF4-FFF2-40B4-BE49-F238E27FC236}">
                    <a16:creationId xmlns:a16="http://schemas.microsoft.com/office/drawing/2014/main" id="{E4812152-00E5-417C-BBD8-F370C19AFA08}"/>
                  </a:ext>
                </a:extLst>
              </p:cNvPr>
              <p:cNvGrpSpPr/>
              <p:nvPr/>
            </p:nvGrpSpPr>
            <p:grpSpPr>
              <a:xfrm>
                <a:off x="7434100" y="4962596"/>
                <a:ext cx="1352552" cy="929455"/>
                <a:chOff x="9236262" y="5465479"/>
                <a:chExt cx="1212395" cy="833141"/>
              </a:xfrm>
            </p:grpSpPr>
            <p:sp>
              <p:nvSpPr>
                <p:cNvPr id="168" name="Freeform: Shape 313">
                  <a:extLst>
                    <a:ext uri="{FF2B5EF4-FFF2-40B4-BE49-F238E27FC236}">
                      <a16:creationId xmlns:a16="http://schemas.microsoft.com/office/drawing/2014/main" id="{A0387930-0BA5-4E67-8A04-858FE53A0814}"/>
                    </a:ext>
                  </a:extLst>
                </p:cNvPr>
                <p:cNvSpPr/>
                <p:nvPr/>
              </p:nvSpPr>
              <p:spPr>
                <a:xfrm>
                  <a:off x="9236326" y="5596869"/>
                  <a:ext cx="1212331" cy="701750"/>
                </a:xfrm>
                <a:custGeom>
                  <a:avLst/>
                  <a:gdLst>
                    <a:gd name="connsiteX0" fmla="*/ 1189688 w 1212331"/>
                    <a:gd name="connsiteY0" fmla="*/ 323983 h 701750"/>
                    <a:gd name="connsiteX1" fmla="*/ 1189688 w 1212331"/>
                    <a:gd name="connsiteY1" fmla="*/ 385658 h 701750"/>
                    <a:gd name="connsiteX2" fmla="*/ 668524 w 1212331"/>
                    <a:gd name="connsiteY2" fmla="*/ 688949 h 701750"/>
                    <a:gd name="connsiteX3" fmla="*/ 560877 w 1212331"/>
                    <a:gd name="connsiteY3" fmla="*/ 688949 h 701750"/>
                    <a:gd name="connsiteX4" fmla="*/ 22645 w 1212331"/>
                    <a:gd name="connsiteY4" fmla="*/ 377768 h 701750"/>
                    <a:gd name="connsiteX5" fmla="*/ 22645 w 1212331"/>
                    <a:gd name="connsiteY5" fmla="*/ 316093 h 701750"/>
                    <a:gd name="connsiteX6" fmla="*/ 543808 w 1212331"/>
                    <a:gd name="connsiteY6" fmla="*/ 12802 h 701750"/>
                    <a:gd name="connsiteX7" fmla="*/ 651455 w 1212331"/>
                    <a:gd name="connsiteY7" fmla="*/ 12802 h 701750"/>
                    <a:gd name="connsiteX8" fmla="*/ 1189688 w 1212331"/>
                    <a:gd name="connsiteY8" fmla="*/ 323983 h 70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331" h="701750">
                      <a:moveTo>
                        <a:pt x="1189688" y="323983"/>
                      </a:moveTo>
                      <a:cubicBezTo>
                        <a:pt x="1219880" y="341052"/>
                        <a:pt x="1219880" y="368589"/>
                        <a:pt x="1189688" y="385658"/>
                      </a:cubicBezTo>
                      <a:lnTo>
                        <a:pt x="668524" y="688949"/>
                      </a:lnTo>
                      <a:cubicBezTo>
                        <a:pt x="639621" y="706018"/>
                        <a:pt x="591070" y="706018"/>
                        <a:pt x="560877" y="688949"/>
                      </a:cubicBezTo>
                      <a:lnTo>
                        <a:pt x="22645" y="377768"/>
                      </a:lnTo>
                      <a:cubicBezTo>
                        <a:pt x="-7548" y="360700"/>
                        <a:pt x="-7548" y="333162"/>
                        <a:pt x="22645" y="316093"/>
                      </a:cubicBezTo>
                      <a:lnTo>
                        <a:pt x="543808" y="12802"/>
                      </a:lnTo>
                      <a:cubicBezTo>
                        <a:pt x="572711" y="-4267"/>
                        <a:pt x="621262" y="-4267"/>
                        <a:pt x="651455" y="12802"/>
                      </a:cubicBezTo>
                      <a:lnTo>
                        <a:pt x="1189688" y="323983"/>
                      </a:lnTo>
                      <a:close/>
                    </a:path>
                  </a:pathLst>
                </a:custGeom>
                <a:solidFill>
                  <a:srgbClr val="50E6FF">
                    <a:alpha val="20000"/>
                  </a:srgbClr>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Freeform: Shape 314">
                  <a:extLst>
                    <a:ext uri="{FF2B5EF4-FFF2-40B4-BE49-F238E27FC236}">
                      <a16:creationId xmlns:a16="http://schemas.microsoft.com/office/drawing/2014/main" id="{F9B05A9A-2D88-44AB-8CF4-07AE82273A87}"/>
                    </a:ext>
                  </a:extLst>
                </p:cNvPr>
                <p:cNvSpPr/>
                <p:nvPr/>
              </p:nvSpPr>
              <p:spPr>
                <a:xfrm>
                  <a:off x="9236364" y="5809716"/>
                  <a:ext cx="1211952" cy="410160"/>
                </a:xfrm>
                <a:custGeom>
                  <a:avLst/>
                  <a:gdLst>
                    <a:gd name="connsiteX0" fmla="*/ 1189650 w 1211952"/>
                    <a:gd name="connsiteY0" fmla="*/ 38234 h 410160"/>
                    <a:gd name="connsiteX1" fmla="*/ 1189650 w 1211952"/>
                    <a:gd name="connsiteY1" fmla="*/ 39524 h 410160"/>
                    <a:gd name="connsiteX2" fmla="*/ 669775 w 1211952"/>
                    <a:gd name="connsiteY2" fmla="*/ 341450 h 410160"/>
                    <a:gd name="connsiteX3" fmla="*/ 562129 w 1211952"/>
                    <a:gd name="connsiteY3" fmla="*/ 341450 h 410160"/>
                    <a:gd name="connsiteX4" fmla="*/ 23896 w 1211952"/>
                    <a:gd name="connsiteY4" fmla="*/ 30269 h 410160"/>
                    <a:gd name="connsiteX5" fmla="*/ 23896 w 1211952"/>
                    <a:gd name="connsiteY5" fmla="*/ 31558 h 410160"/>
                    <a:gd name="connsiteX6" fmla="*/ 0 w 1211952"/>
                    <a:gd name="connsiteY6" fmla="*/ 0 h 410160"/>
                    <a:gd name="connsiteX7" fmla="*/ 0 w 1211952"/>
                    <a:gd name="connsiteY7" fmla="*/ 55985 h 410160"/>
                    <a:gd name="connsiteX8" fmla="*/ 23896 w 1211952"/>
                    <a:gd name="connsiteY8" fmla="*/ 87544 h 410160"/>
                    <a:gd name="connsiteX9" fmla="*/ 562129 w 1211952"/>
                    <a:gd name="connsiteY9" fmla="*/ 397359 h 410160"/>
                    <a:gd name="connsiteX10" fmla="*/ 669775 w 1211952"/>
                    <a:gd name="connsiteY10" fmla="*/ 397359 h 410160"/>
                    <a:gd name="connsiteX11" fmla="*/ 1189650 w 1211952"/>
                    <a:gd name="connsiteY11" fmla="*/ 95433 h 410160"/>
                    <a:gd name="connsiteX12" fmla="*/ 1211953 w 1211952"/>
                    <a:gd name="connsiteY12" fmla="*/ 63875 h 410160"/>
                    <a:gd name="connsiteX13" fmla="*/ 1211953 w 1211952"/>
                    <a:gd name="connsiteY13" fmla="*/ 7890 h 410160"/>
                    <a:gd name="connsiteX14" fmla="*/ 1189650 w 1211952"/>
                    <a:gd name="connsiteY14" fmla="*/ 38234 h 41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1952" h="410160">
                      <a:moveTo>
                        <a:pt x="1189650" y="38234"/>
                      </a:moveTo>
                      <a:lnTo>
                        <a:pt x="1189650" y="39524"/>
                      </a:lnTo>
                      <a:lnTo>
                        <a:pt x="669775" y="341450"/>
                      </a:lnTo>
                      <a:cubicBezTo>
                        <a:pt x="639583" y="358518"/>
                        <a:pt x="592321" y="358518"/>
                        <a:pt x="562129" y="341450"/>
                      </a:cubicBezTo>
                      <a:lnTo>
                        <a:pt x="23896" y="30269"/>
                      </a:lnTo>
                      <a:lnTo>
                        <a:pt x="23896" y="31558"/>
                      </a:lnTo>
                      <a:cubicBezTo>
                        <a:pt x="9483" y="22379"/>
                        <a:pt x="0" y="11834"/>
                        <a:pt x="0" y="0"/>
                      </a:cubicBezTo>
                      <a:lnTo>
                        <a:pt x="0" y="55985"/>
                      </a:lnTo>
                      <a:cubicBezTo>
                        <a:pt x="0" y="67820"/>
                        <a:pt x="9483" y="78288"/>
                        <a:pt x="23896" y="87544"/>
                      </a:cubicBezTo>
                      <a:lnTo>
                        <a:pt x="562129" y="397359"/>
                      </a:lnTo>
                      <a:cubicBezTo>
                        <a:pt x="592321" y="414428"/>
                        <a:pt x="640948" y="414428"/>
                        <a:pt x="669775" y="397359"/>
                      </a:cubicBezTo>
                      <a:lnTo>
                        <a:pt x="1189650" y="95433"/>
                      </a:lnTo>
                      <a:cubicBezTo>
                        <a:pt x="1204063" y="87544"/>
                        <a:pt x="1211953" y="74419"/>
                        <a:pt x="1211953" y="63875"/>
                      </a:cubicBezTo>
                      <a:lnTo>
                        <a:pt x="1211953" y="7890"/>
                      </a:lnTo>
                      <a:cubicBezTo>
                        <a:pt x="1211953" y="19800"/>
                        <a:pt x="1205429" y="30344"/>
                        <a:pt x="1189650" y="38234"/>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Freeform: Shape 315">
                  <a:extLst>
                    <a:ext uri="{FF2B5EF4-FFF2-40B4-BE49-F238E27FC236}">
                      <a16:creationId xmlns:a16="http://schemas.microsoft.com/office/drawing/2014/main" id="{4A3C5C05-1E03-46D5-BA2A-2B1ED357549C}"/>
                    </a:ext>
                  </a:extLst>
                </p:cNvPr>
                <p:cNvSpPr/>
                <p:nvPr/>
              </p:nvSpPr>
              <p:spPr>
                <a:xfrm>
                  <a:off x="9236262" y="5465479"/>
                  <a:ext cx="1212320" cy="701750"/>
                </a:xfrm>
                <a:custGeom>
                  <a:avLst/>
                  <a:gdLst>
                    <a:gd name="connsiteX0" fmla="*/ 1189676 w 1212320"/>
                    <a:gd name="connsiteY0" fmla="*/ 323983 h 701750"/>
                    <a:gd name="connsiteX1" fmla="*/ 1189676 w 1212320"/>
                    <a:gd name="connsiteY1" fmla="*/ 385657 h 701750"/>
                    <a:gd name="connsiteX2" fmla="*/ 668512 w 1212320"/>
                    <a:gd name="connsiteY2" fmla="*/ 688949 h 701750"/>
                    <a:gd name="connsiteX3" fmla="*/ 560865 w 1212320"/>
                    <a:gd name="connsiteY3" fmla="*/ 688949 h 701750"/>
                    <a:gd name="connsiteX4" fmla="*/ 22633 w 1212320"/>
                    <a:gd name="connsiteY4" fmla="*/ 377768 h 701750"/>
                    <a:gd name="connsiteX5" fmla="*/ 26 w 1212320"/>
                    <a:gd name="connsiteY5" fmla="*/ 345906 h 701750"/>
                    <a:gd name="connsiteX6" fmla="*/ 22633 w 1212320"/>
                    <a:gd name="connsiteY6" fmla="*/ 316093 h 701750"/>
                    <a:gd name="connsiteX7" fmla="*/ 543797 w 1212320"/>
                    <a:gd name="connsiteY7" fmla="*/ 12802 h 701750"/>
                    <a:gd name="connsiteX8" fmla="*/ 651443 w 1212320"/>
                    <a:gd name="connsiteY8" fmla="*/ 12802 h 701750"/>
                    <a:gd name="connsiteX9" fmla="*/ 1189676 w 1212320"/>
                    <a:gd name="connsiteY9" fmla="*/ 323983 h 70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2320" h="701750">
                      <a:moveTo>
                        <a:pt x="1189676" y="323983"/>
                      </a:moveTo>
                      <a:cubicBezTo>
                        <a:pt x="1219868" y="341051"/>
                        <a:pt x="1219868" y="368589"/>
                        <a:pt x="1189676" y="385657"/>
                      </a:cubicBezTo>
                      <a:lnTo>
                        <a:pt x="668512" y="688949"/>
                      </a:lnTo>
                      <a:cubicBezTo>
                        <a:pt x="639609" y="706018"/>
                        <a:pt x="591058" y="706018"/>
                        <a:pt x="560865" y="688949"/>
                      </a:cubicBezTo>
                      <a:lnTo>
                        <a:pt x="22633" y="377768"/>
                      </a:lnTo>
                      <a:cubicBezTo>
                        <a:pt x="7081" y="368968"/>
                        <a:pt x="-505" y="357437"/>
                        <a:pt x="26" y="345906"/>
                      </a:cubicBezTo>
                      <a:cubicBezTo>
                        <a:pt x="481" y="335058"/>
                        <a:pt x="7992" y="324362"/>
                        <a:pt x="22633" y="316093"/>
                      </a:cubicBezTo>
                      <a:lnTo>
                        <a:pt x="543797" y="12802"/>
                      </a:lnTo>
                      <a:cubicBezTo>
                        <a:pt x="572700" y="-4267"/>
                        <a:pt x="621251" y="-4267"/>
                        <a:pt x="651443" y="12802"/>
                      </a:cubicBezTo>
                      <a:lnTo>
                        <a:pt x="1189676" y="323983"/>
                      </a:lnTo>
                      <a:close/>
                    </a:path>
                  </a:pathLst>
                </a:custGeom>
                <a:solidFill>
                  <a:srgbClr val="242429"/>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9" name="Graphic 3">
                <a:extLst>
                  <a:ext uri="{FF2B5EF4-FFF2-40B4-BE49-F238E27FC236}">
                    <a16:creationId xmlns:a16="http://schemas.microsoft.com/office/drawing/2014/main" id="{7C35D0CD-6FF5-475B-8B35-C68A24174647}"/>
                  </a:ext>
                </a:extLst>
              </p:cNvPr>
              <p:cNvGrpSpPr/>
              <p:nvPr/>
            </p:nvGrpSpPr>
            <p:grpSpPr>
              <a:xfrm>
                <a:off x="7857959" y="4775191"/>
                <a:ext cx="717921" cy="635855"/>
                <a:chOff x="9616199" y="5297494"/>
                <a:chExt cx="643527" cy="569965"/>
              </a:xfrm>
            </p:grpSpPr>
            <p:sp>
              <p:nvSpPr>
                <p:cNvPr id="161" name="Freeform: Shape 317">
                  <a:extLst>
                    <a:ext uri="{FF2B5EF4-FFF2-40B4-BE49-F238E27FC236}">
                      <a16:creationId xmlns:a16="http://schemas.microsoft.com/office/drawing/2014/main" id="{FD45AC21-A764-4F0F-9B1F-CB15C1A15777}"/>
                    </a:ext>
                  </a:extLst>
                </p:cNvPr>
                <p:cNvSpPr/>
                <p:nvPr/>
              </p:nvSpPr>
              <p:spPr>
                <a:xfrm>
                  <a:off x="9723770" y="5297494"/>
                  <a:ext cx="535956" cy="499989"/>
                </a:xfrm>
                <a:custGeom>
                  <a:avLst/>
                  <a:gdLst>
                    <a:gd name="connsiteX0" fmla="*/ 448793 w 535956"/>
                    <a:gd name="connsiteY0" fmla="*/ 292074 h 499989"/>
                    <a:gd name="connsiteX1" fmla="*/ 448793 w 535956"/>
                    <a:gd name="connsiteY1" fmla="*/ 292377 h 499989"/>
                    <a:gd name="connsiteX2" fmla="*/ 449020 w 535956"/>
                    <a:gd name="connsiteY2" fmla="*/ 292529 h 499989"/>
                    <a:gd name="connsiteX3" fmla="*/ 510619 w 535956"/>
                    <a:gd name="connsiteY3" fmla="*/ 356632 h 499989"/>
                    <a:gd name="connsiteX4" fmla="*/ 535957 w 535956"/>
                    <a:gd name="connsiteY4" fmla="*/ 439699 h 499989"/>
                    <a:gd name="connsiteX5" fmla="*/ 509557 w 535956"/>
                    <a:gd name="connsiteY5" fmla="*/ 494774 h 499989"/>
                    <a:gd name="connsiteX6" fmla="*/ 446138 w 535956"/>
                    <a:gd name="connsiteY6" fmla="*/ 488478 h 499989"/>
                    <a:gd name="connsiteX7" fmla="*/ 89668 w 535956"/>
                    <a:gd name="connsiteY7" fmla="*/ 292301 h 499989"/>
                    <a:gd name="connsiteX8" fmla="*/ 26172 w 535956"/>
                    <a:gd name="connsiteY8" fmla="*/ 227668 h 499989"/>
                    <a:gd name="connsiteX9" fmla="*/ 0 w 535956"/>
                    <a:gd name="connsiteY9" fmla="*/ 143083 h 499989"/>
                    <a:gd name="connsiteX10" fmla="*/ 26400 w 535956"/>
                    <a:gd name="connsiteY10" fmla="*/ 88008 h 499989"/>
                    <a:gd name="connsiteX11" fmla="*/ 79350 w 535956"/>
                    <a:gd name="connsiteY11" fmla="*/ 88767 h 499989"/>
                    <a:gd name="connsiteX12" fmla="*/ 80033 w 535956"/>
                    <a:gd name="connsiteY12" fmla="*/ 89070 h 499989"/>
                    <a:gd name="connsiteX13" fmla="*/ 80109 w 535956"/>
                    <a:gd name="connsiteY13" fmla="*/ 88312 h 499989"/>
                    <a:gd name="connsiteX14" fmla="*/ 122743 w 535956"/>
                    <a:gd name="connsiteY14" fmla="*/ 9340 h 499989"/>
                    <a:gd name="connsiteX15" fmla="*/ 122743 w 535956"/>
                    <a:gd name="connsiteY15" fmla="*/ 9340 h 499989"/>
                    <a:gd name="connsiteX16" fmla="*/ 226975 w 535956"/>
                    <a:gd name="connsiteY16" fmla="*/ 19202 h 499989"/>
                    <a:gd name="connsiteX17" fmla="*/ 349112 w 535956"/>
                    <a:gd name="connsiteY17" fmla="*/ 158179 h 499989"/>
                    <a:gd name="connsiteX18" fmla="*/ 349188 w 535956"/>
                    <a:gd name="connsiteY18" fmla="*/ 158407 h 499989"/>
                    <a:gd name="connsiteX19" fmla="*/ 349415 w 535956"/>
                    <a:gd name="connsiteY19" fmla="*/ 158483 h 499989"/>
                    <a:gd name="connsiteX20" fmla="*/ 368987 w 535956"/>
                    <a:gd name="connsiteY20" fmla="*/ 166904 h 499989"/>
                    <a:gd name="connsiteX21" fmla="*/ 423379 w 535956"/>
                    <a:gd name="connsiteY21" fmla="*/ 220385 h 499989"/>
                    <a:gd name="connsiteX22" fmla="*/ 448793 w 535956"/>
                    <a:gd name="connsiteY22" fmla="*/ 292074 h 4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5956" h="499989">
                      <a:moveTo>
                        <a:pt x="448793" y="292074"/>
                      </a:moveTo>
                      <a:lnTo>
                        <a:pt x="448793" y="292377"/>
                      </a:lnTo>
                      <a:lnTo>
                        <a:pt x="449020" y="292529"/>
                      </a:lnTo>
                      <a:cubicBezTo>
                        <a:pt x="473144" y="306867"/>
                        <a:pt x="494916" y="330156"/>
                        <a:pt x="510619" y="356632"/>
                      </a:cubicBezTo>
                      <a:cubicBezTo>
                        <a:pt x="526323" y="383107"/>
                        <a:pt x="535957" y="412692"/>
                        <a:pt x="535957" y="439699"/>
                      </a:cubicBezTo>
                      <a:cubicBezTo>
                        <a:pt x="535957" y="466933"/>
                        <a:pt x="525488" y="485746"/>
                        <a:pt x="509557" y="494774"/>
                      </a:cubicBezTo>
                      <a:cubicBezTo>
                        <a:pt x="492868" y="503119"/>
                        <a:pt x="470565" y="501753"/>
                        <a:pt x="446138" y="488478"/>
                      </a:cubicBezTo>
                      <a:lnTo>
                        <a:pt x="89668" y="292301"/>
                      </a:lnTo>
                      <a:cubicBezTo>
                        <a:pt x="64785" y="278267"/>
                        <a:pt x="42406" y="254674"/>
                        <a:pt x="26172" y="227668"/>
                      </a:cubicBezTo>
                      <a:cubicBezTo>
                        <a:pt x="9938" y="200661"/>
                        <a:pt x="0" y="170317"/>
                        <a:pt x="0" y="143083"/>
                      </a:cubicBezTo>
                      <a:cubicBezTo>
                        <a:pt x="0" y="115773"/>
                        <a:pt x="10469" y="97036"/>
                        <a:pt x="26400" y="88008"/>
                      </a:cubicBezTo>
                      <a:cubicBezTo>
                        <a:pt x="40282" y="80346"/>
                        <a:pt x="59096" y="80346"/>
                        <a:pt x="79350" y="88767"/>
                      </a:cubicBezTo>
                      <a:lnTo>
                        <a:pt x="80033" y="89070"/>
                      </a:lnTo>
                      <a:lnTo>
                        <a:pt x="80109" y="88312"/>
                      </a:lnTo>
                      <a:cubicBezTo>
                        <a:pt x="82916" y="49774"/>
                        <a:pt x="98316" y="22540"/>
                        <a:pt x="122743" y="9340"/>
                      </a:cubicBezTo>
                      <a:lnTo>
                        <a:pt x="122743" y="9340"/>
                      </a:lnTo>
                      <a:cubicBezTo>
                        <a:pt x="149218" y="-5301"/>
                        <a:pt x="186314" y="-3252"/>
                        <a:pt x="226975" y="19202"/>
                      </a:cubicBezTo>
                      <a:cubicBezTo>
                        <a:pt x="277499" y="47271"/>
                        <a:pt x="322409" y="100601"/>
                        <a:pt x="349112" y="158179"/>
                      </a:cubicBezTo>
                      <a:lnTo>
                        <a:pt x="349188" y="158407"/>
                      </a:lnTo>
                      <a:lnTo>
                        <a:pt x="349415" y="158483"/>
                      </a:lnTo>
                      <a:cubicBezTo>
                        <a:pt x="355712" y="160607"/>
                        <a:pt x="362008" y="163414"/>
                        <a:pt x="368987" y="166904"/>
                      </a:cubicBezTo>
                      <a:cubicBezTo>
                        <a:pt x="390000" y="178434"/>
                        <a:pt x="409041" y="197855"/>
                        <a:pt x="423379" y="220385"/>
                      </a:cubicBezTo>
                      <a:cubicBezTo>
                        <a:pt x="437565" y="242688"/>
                        <a:pt x="447048" y="268254"/>
                        <a:pt x="448793" y="292074"/>
                      </a:cubicBezTo>
                      <a:close/>
                    </a:path>
                  </a:pathLst>
                </a:custGeom>
                <a:noFill/>
                <a:ln w="2026"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Freeform: Shape 318">
                  <a:extLst>
                    <a:ext uri="{FF2B5EF4-FFF2-40B4-BE49-F238E27FC236}">
                      <a16:creationId xmlns:a16="http://schemas.microsoft.com/office/drawing/2014/main" id="{368FA4B2-ADE3-4E6A-9334-48894321218C}"/>
                    </a:ext>
                  </a:extLst>
                </p:cNvPr>
                <p:cNvSpPr/>
                <p:nvPr/>
              </p:nvSpPr>
              <p:spPr>
                <a:xfrm>
                  <a:off x="9704805" y="5311085"/>
                  <a:ext cx="534970" cy="499055"/>
                </a:xfrm>
                <a:custGeom>
                  <a:avLst/>
                  <a:gdLst>
                    <a:gd name="connsiteX0" fmla="*/ 447731 w 534970"/>
                    <a:gd name="connsiteY0" fmla="*/ 291759 h 499055"/>
                    <a:gd name="connsiteX1" fmla="*/ 447807 w 534970"/>
                    <a:gd name="connsiteY1" fmla="*/ 292365 h 499055"/>
                    <a:gd name="connsiteX2" fmla="*/ 448337 w 534970"/>
                    <a:gd name="connsiteY2" fmla="*/ 292669 h 499055"/>
                    <a:gd name="connsiteX3" fmla="*/ 509709 w 534970"/>
                    <a:gd name="connsiteY3" fmla="*/ 356620 h 499055"/>
                    <a:gd name="connsiteX4" fmla="*/ 534971 w 534970"/>
                    <a:gd name="connsiteY4" fmla="*/ 439384 h 499055"/>
                    <a:gd name="connsiteX5" fmla="*/ 508875 w 534970"/>
                    <a:gd name="connsiteY5" fmla="*/ 493928 h 499055"/>
                    <a:gd name="connsiteX6" fmla="*/ 445910 w 534970"/>
                    <a:gd name="connsiteY6" fmla="*/ 487632 h 499055"/>
                    <a:gd name="connsiteX7" fmla="*/ 89440 w 534970"/>
                    <a:gd name="connsiteY7" fmla="*/ 291455 h 499055"/>
                    <a:gd name="connsiteX8" fmla="*/ 89440 w 534970"/>
                    <a:gd name="connsiteY8" fmla="*/ 291455 h 499055"/>
                    <a:gd name="connsiteX9" fmla="*/ 26096 w 534970"/>
                    <a:gd name="connsiteY9" fmla="*/ 226974 h 499055"/>
                    <a:gd name="connsiteX10" fmla="*/ 0 w 534970"/>
                    <a:gd name="connsiteY10" fmla="*/ 142616 h 499055"/>
                    <a:gd name="connsiteX11" fmla="*/ 26172 w 534970"/>
                    <a:gd name="connsiteY11" fmla="*/ 87996 h 499055"/>
                    <a:gd name="connsiteX12" fmla="*/ 78668 w 534970"/>
                    <a:gd name="connsiteY12" fmla="*/ 88755 h 499055"/>
                    <a:gd name="connsiteX13" fmla="*/ 80109 w 534970"/>
                    <a:gd name="connsiteY13" fmla="*/ 89362 h 499055"/>
                    <a:gd name="connsiteX14" fmla="*/ 80185 w 534970"/>
                    <a:gd name="connsiteY14" fmla="*/ 87845 h 499055"/>
                    <a:gd name="connsiteX15" fmla="*/ 122515 w 534970"/>
                    <a:gd name="connsiteY15" fmla="*/ 9253 h 499055"/>
                    <a:gd name="connsiteX16" fmla="*/ 122515 w 534970"/>
                    <a:gd name="connsiteY16" fmla="*/ 9253 h 499055"/>
                    <a:gd name="connsiteX17" fmla="*/ 226217 w 534970"/>
                    <a:gd name="connsiteY17" fmla="*/ 19115 h 499055"/>
                    <a:gd name="connsiteX18" fmla="*/ 348125 w 534970"/>
                    <a:gd name="connsiteY18" fmla="*/ 157789 h 499055"/>
                    <a:gd name="connsiteX19" fmla="*/ 348353 w 534970"/>
                    <a:gd name="connsiteY19" fmla="*/ 158244 h 499055"/>
                    <a:gd name="connsiteX20" fmla="*/ 348808 w 534970"/>
                    <a:gd name="connsiteY20" fmla="*/ 158395 h 499055"/>
                    <a:gd name="connsiteX21" fmla="*/ 368304 w 534970"/>
                    <a:gd name="connsiteY21" fmla="*/ 166740 h 499055"/>
                    <a:gd name="connsiteX22" fmla="*/ 422469 w 534970"/>
                    <a:gd name="connsiteY22" fmla="*/ 220070 h 499055"/>
                    <a:gd name="connsiteX23" fmla="*/ 447731 w 534970"/>
                    <a:gd name="connsiteY23" fmla="*/ 291759 h 49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4970" h="499055">
                      <a:moveTo>
                        <a:pt x="447731" y="291759"/>
                      </a:moveTo>
                      <a:lnTo>
                        <a:pt x="447807" y="292365"/>
                      </a:lnTo>
                      <a:lnTo>
                        <a:pt x="448337" y="292669"/>
                      </a:lnTo>
                      <a:cubicBezTo>
                        <a:pt x="472386" y="307007"/>
                        <a:pt x="494082" y="330220"/>
                        <a:pt x="509709" y="356620"/>
                      </a:cubicBezTo>
                      <a:cubicBezTo>
                        <a:pt x="525336" y="383019"/>
                        <a:pt x="534971" y="412529"/>
                        <a:pt x="534971" y="439384"/>
                      </a:cubicBezTo>
                      <a:cubicBezTo>
                        <a:pt x="534971" y="466542"/>
                        <a:pt x="524578" y="485052"/>
                        <a:pt x="508875" y="493928"/>
                      </a:cubicBezTo>
                      <a:cubicBezTo>
                        <a:pt x="492412" y="502121"/>
                        <a:pt x="470337" y="500831"/>
                        <a:pt x="445910" y="487632"/>
                      </a:cubicBezTo>
                      <a:lnTo>
                        <a:pt x="89440" y="291455"/>
                      </a:lnTo>
                      <a:cubicBezTo>
                        <a:pt x="89440" y="291455"/>
                        <a:pt x="89440" y="291455"/>
                        <a:pt x="89440" y="291455"/>
                      </a:cubicBezTo>
                      <a:cubicBezTo>
                        <a:pt x="64709" y="277497"/>
                        <a:pt x="42330" y="253904"/>
                        <a:pt x="26096" y="226974"/>
                      </a:cubicBezTo>
                      <a:cubicBezTo>
                        <a:pt x="9938" y="200043"/>
                        <a:pt x="0" y="169850"/>
                        <a:pt x="0" y="142616"/>
                      </a:cubicBezTo>
                      <a:cubicBezTo>
                        <a:pt x="0" y="115458"/>
                        <a:pt x="10393" y="96948"/>
                        <a:pt x="26172" y="87996"/>
                      </a:cubicBezTo>
                      <a:cubicBezTo>
                        <a:pt x="39827" y="80486"/>
                        <a:pt x="58489" y="80410"/>
                        <a:pt x="78668" y="88755"/>
                      </a:cubicBezTo>
                      <a:lnTo>
                        <a:pt x="80109" y="89362"/>
                      </a:lnTo>
                      <a:lnTo>
                        <a:pt x="80185" y="87845"/>
                      </a:lnTo>
                      <a:cubicBezTo>
                        <a:pt x="82992" y="49383"/>
                        <a:pt x="98316" y="22377"/>
                        <a:pt x="122515" y="9253"/>
                      </a:cubicBezTo>
                      <a:lnTo>
                        <a:pt x="122515" y="9253"/>
                      </a:lnTo>
                      <a:cubicBezTo>
                        <a:pt x="148763" y="-5237"/>
                        <a:pt x="185631" y="-3264"/>
                        <a:pt x="226217" y="19115"/>
                      </a:cubicBezTo>
                      <a:cubicBezTo>
                        <a:pt x="276589" y="47108"/>
                        <a:pt x="321422" y="100362"/>
                        <a:pt x="348125" y="157789"/>
                      </a:cubicBezTo>
                      <a:lnTo>
                        <a:pt x="348353" y="158244"/>
                      </a:lnTo>
                      <a:lnTo>
                        <a:pt x="348808" y="158395"/>
                      </a:lnTo>
                      <a:cubicBezTo>
                        <a:pt x="355029" y="160443"/>
                        <a:pt x="361325" y="163250"/>
                        <a:pt x="368304" y="166740"/>
                      </a:cubicBezTo>
                      <a:cubicBezTo>
                        <a:pt x="389166" y="178271"/>
                        <a:pt x="408207" y="197615"/>
                        <a:pt x="422469" y="220070"/>
                      </a:cubicBezTo>
                      <a:cubicBezTo>
                        <a:pt x="436579" y="242601"/>
                        <a:pt x="446062" y="268090"/>
                        <a:pt x="447731" y="291759"/>
                      </a:cubicBezTo>
                      <a:close/>
                    </a:path>
                  </a:pathLst>
                </a:custGeom>
                <a:noFill/>
                <a:ln w="4052"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Freeform: Shape 319">
                  <a:extLst>
                    <a:ext uri="{FF2B5EF4-FFF2-40B4-BE49-F238E27FC236}">
                      <a16:creationId xmlns:a16="http://schemas.microsoft.com/office/drawing/2014/main" id="{3BD47280-459C-4D8D-A616-D08EA69DFB1A}"/>
                    </a:ext>
                  </a:extLst>
                </p:cNvPr>
                <p:cNvSpPr/>
                <p:nvPr/>
              </p:nvSpPr>
              <p:spPr>
                <a:xfrm>
                  <a:off x="9685915" y="5324772"/>
                  <a:ext cx="533908" cy="497982"/>
                </a:xfrm>
                <a:custGeom>
                  <a:avLst/>
                  <a:gdLst>
                    <a:gd name="connsiteX0" fmla="*/ 446669 w 533908"/>
                    <a:gd name="connsiteY0" fmla="*/ 291347 h 497982"/>
                    <a:gd name="connsiteX1" fmla="*/ 446745 w 533908"/>
                    <a:gd name="connsiteY1" fmla="*/ 292182 h 497982"/>
                    <a:gd name="connsiteX2" fmla="*/ 447503 w 533908"/>
                    <a:gd name="connsiteY2" fmla="*/ 292637 h 497982"/>
                    <a:gd name="connsiteX3" fmla="*/ 508723 w 533908"/>
                    <a:gd name="connsiteY3" fmla="*/ 356360 h 497982"/>
                    <a:gd name="connsiteX4" fmla="*/ 533909 w 533908"/>
                    <a:gd name="connsiteY4" fmla="*/ 438821 h 497982"/>
                    <a:gd name="connsiteX5" fmla="*/ 508040 w 533908"/>
                    <a:gd name="connsiteY5" fmla="*/ 492910 h 497982"/>
                    <a:gd name="connsiteX6" fmla="*/ 445606 w 533908"/>
                    <a:gd name="connsiteY6" fmla="*/ 486613 h 497982"/>
                    <a:gd name="connsiteX7" fmla="*/ 89136 w 533908"/>
                    <a:gd name="connsiteY7" fmla="*/ 290437 h 497982"/>
                    <a:gd name="connsiteX8" fmla="*/ 89136 w 533908"/>
                    <a:gd name="connsiteY8" fmla="*/ 290437 h 497982"/>
                    <a:gd name="connsiteX9" fmla="*/ 26020 w 533908"/>
                    <a:gd name="connsiteY9" fmla="*/ 226183 h 497982"/>
                    <a:gd name="connsiteX10" fmla="*/ 0 w 533908"/>
                    <a:gd name="connsiteY10" fmla="*/ 142129 h 497982"/>
                    <a:gd name="connsiteX11" fmla="*/ 25869 w 533908"/>
                    <a:gd name="connsiteY11" fmla="*/ 88040 h 497982"/>
                    <a:gd name="connsiteX12" fmla="*/ 77833 w 533908"/>
                    <a:gd name="connsiteY12" fmla="*/ 88799 h 497982"/>
                    <a:gd name="connsiteX13" fmla="*/ 79957 w 533908"/>
                    <a:gd name="connsiteY13" fmla="*/ 89633 h 497982"/>
                    <a:gd name="connsiteX14" fmla="*/ 80109 w 533908"/>
                    <a:gd name="connsiteY14" fmla="*/ 87357 h 497982"/>
                    <a:gd name="connsiteX15" fmla="*/ 122136 w 533908"/>
                    <a:gd name="connsiteY15" fmla="*/ 9221 h 497982"/>
                    <a:gd name="connsiteX16" fmla="*/ 122136 w 533908"/>
                    <a:gd name="connsiteY16" fmla="*/ 9221 h 497982"/>
                    <a:gd name="connsiteX17" fmla="*/ 225307 w 533908"/>
                    <a:gd name="connsiteY17" fmla="*/ 19083 h 497982"/>
                    <a:gd name="connsiteX18" fmla="*/ 346911 w 533908"/>
                    <a:gd name="connsiteY18" fmla="*/ 157529 h 497982"/>
                    <a:gd name="connsiteX19" fmla="*/ 347215 w 533908"/>
                    <a:gd name="connsiteY19" fmla="*/ 158211 h 497982"/>
                    <a:gd name="connsiteX20" fmla="*/ 347898 w 533908"/>
                    <a:gd name="connsiteY20" fmla="*/ 158439 h 497982"/>
                    <a:gd name="connsiteX21" fmla="*/ 367318 w 533908"/>
                    <a:gd name="connsiteY21" fmla="*/ 166784 h 497982"/>
                    <a:gd name="connsiteX22" fmla="*/ 421255 w 533908"/>
                    <a:gd name="connsiteY22" fmla="*/ 219886 h 497982"/>
                    <a:gd name="connsiteX23" fmla="*/ 446669 w 533908"/>
                    <a:gd name="connsiteY23" fmla="*/ 291347 h 49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908" h="497982">
                      <a:moveTo>
                        <a:pt x="446669" y="291347"/>
                      </a:moveTo>
                      <a:lnTo>
                        <a:pt x="446745" y="292182"/>
                      </a:lnTo>
                      <a:lnTo>
                        <a:pt x="447503" y="292637"/>
                      </a:lnTo>
                      <a:cubicBezTo>
                        <a:pt x="471475" y="306899"/>
                        <a:pt x="493095" y="330036"/>
                        <a:pt x="508723" y="356360"/>
                      </a:cubicBezTo>
                      <a:cubicBezTo>
                        <a:pt x="524350" y="382684"/>
                        <a:pt x="533909" y="412118"/>
                        <a:pt x="533909" y="438821"/>
                      </a:cubicBezTo>
                      <a:cubicBezTo>
                        <a:pt x="533909" y="465827"/>
                        <a:pt x="523592" y="484109"/>
                        <a:pt x="508040" y="492910"/>
                      </a:cubicBezTo>
                      <a:cubicBezTo>
                        <a:pt x="491806" y="501027"/>
                        <a:pt x="469882" y="499737"/>
                        <a:pt x="445606" y="486613"/>
                      </a:cubicBezTo>
                      <a:lnTo>
                        <a:pt x="89136" y="290437"/>
                      </a:lnTo>
                      <a:cubicBezTo>
                        <a:pt x="89136" y="290437"/>
                        <a:pt x="89136" y="290437"/>
                        <a:pt x="89136" y="290437"/>
                      </a:cubicBezTo>
                      <a:cubicBezTo>
                        <a:pt x="64482" y="276554"/>
                        <a:pt x="42179" y="253038"/>
                        <a:pt x="26020" y="226183"/>
                      </a:cubicBezTo>
                      <a:cubicBezTo>
                        <a:pt x="9862" y="199328"/>
                        <a:pt x="0" y="169211"/>
                        <a:pt x="0" y="142129"/>
                      </a:cubicBezTo>
                      <a:cubicBezTo>
                        <a:pt x="0" y="115122"/>
                        <a:pt x="10393" y="96764"/>
                        <a:pt x="25869" y="88040"/>
                      </a:cubicBezTo>
                      <a:cubicBezTo>
                        <a:pt x="39372" y="80606"/>
                        <a:pt x="57806" y="80530"/>
                        <a:pt x="77833" y="88799"/>
                      </a:cubicBezTo>
                      <a:lnTo>
                        <a:pt x="79957" y="89633"/>
                      </a:lnTo>
                      <a:lnTo>
                        <a:pt x="80109" y="87357"/>
                      </a:lnTo>
                      <a:cubicBezTo>
                        <a:pt x="82916" y="49048"/>
                        <a:pt x="98164" y="22269"/>
                        <a:pt x="122136" y="9221"/>
                      </a:cubicBezTo>
                      <a:lnTo>
                        <a:pt x="122136" y="9221"/>
                      </a:lnTo>
                      <a:cubicBezTo>
                        <a:pt x="148156" y="-5193"/>
                        <a:pt x="184797" y="-3296"/>
                        <a:pt x="225307" y="19083"/>
                      </a:cubicBezTo>
                      <a:cubicBezTo>
                        <a:pt x="275527" y="46999"/>
                        <a:pt x="320360" y="100102"/>
                        <a:pt x="346911" y="157529"/>
                      </a:cubicBezTo>
                      <a:lnTo>
                        <a:pt x="347215" y="158211"/>
                      </a:lnTo>
                      <a:lnTo>
                        <a:pt x="347898" y="158439"/>
                      </a:lnTo>
                      <a:cubicBezTo>
                        <a:pt x="354118" y="160487"/>
                        <a:pt x="360339" y="163294"/>
                        <a:pt x="367318" y="166784"/>
                      </a:cubicBezTo>
                      <a:cubicBezTo>
                        <a:pt x="388104" y="178239"/>
                        <a:pt x="407069" y="197507"/>
                        <a:pt x="421255" y="219886"/>
                      </a:cubicBezTo>
                      <a:cubicBezTo>
                        <a:pt x="435517" y="242341"/>
                        <a:pt x="444924" y="267755"/>
                        <a:pt x="446669" y="291347"/>
                      </a:cubicBezTo>
                      <a:close/>
                    </a:path>
                  </a:pathLst>
                </a:custGeom>
                <a:noFill/>
                <a:ln w="6079"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Shape 320">
                  <a:extLst>
                    <a:ext uri="{FF2B5EF4-FFF2-40B4-BE49-F238E27FC236}">
                      <a16:creationId xmlns:a16="http://schemas.microsoft.com/office/drawing/2014/main" id="{55277C2A-787A-4014-B4C2-BFB15D8A7085}"/>
                    </a:ext>
                  </a:extLst>
                </p:cNvPr>
                <p:cNvSpPr/>
                <p:nvPr/>
              </p:nvSpPr>
              <p:spPr>
                <a:xfrm>
                  <a:off x="9667026" y="5338666"/>
                  <a:ext cx="532694" cy="496843"/>
                </a:xfrm>
                <a:custGeom>
                  <a:avLst/>
                  <a:gdLst>
                    <a:gd name="connsiteX0" fmla="*/ 445531 w 532694"/>
                    <a:gd name="connsiteY0" fmla="*/ 290729 h 496843"/>
                    <a:gd name="connsiteX1" fmla="*/ 445607 w 532694"/>
                    <a:gd name="connsiteY1" fmla="*/ 291866 h 496843"/>
                    <a:gd name="connsiteX2" fmla="*/ 446593 w 532694"/>
                    <a:gd name="connsiteY2" fmla="*/ 292473 h 496843"/>
                    <a:gd name="connsiteX3" fmla="*/ 507585 w 532694"/>
                    <a:gd name="connsiteY3" fmla="*/ 356045 h 496843"/>
                    <a:gd name="connsiteX4" fmla="*/ 532695 w 532694"/>
                    <a:gd name="connsiteY4" fmla="*/ 438202 h 496843"/>
                    <a:gd name="connsiteX5" fmla="*/ 507130 w 532694"/>
                    <a:gd name="connsiteY5" fmla="*/ 491836 h 496843"/>
                    <a:gd name="connsiteX6" fmla="*/ 445227 w 532694"/>
                    <a:gd name="connsiteY6" fmla="*/ 485539 h 496843"/>
                    <a:gd name="connsiteX7" fmla="*/ 445227 w 532694"/>
                    <a:gd name="connsiteY7" fmla="*/ 485539 h 496843"/>
                    <a:gd name="connsiteX8" fmla="*/ 88833 w 532694"/>
                    <a:gd name="connsiteY8" fmla="*/ 289363 h 496843"/>
                    <a:gd name="connsiteX9" fmla="*/ 88833 w 532694"/>
                    <a:gd name="connsiteY9" fmla="*/ 289363 h 496843"/>
                    <a:gd name="connsiteX10" fmla="*/ 25945 w 532694"/>
                    <a:gd name="connsiteY10" fmla="*/ 225261 h 496843"/>
                    <a:gd name="connsiteX11" fmla="*/ 0 w 532694"/>
                    <a:gd name="connsiteY11" fmla="*/ 141510 h 496843"/>
                    <a:gd name="connsiteX12" fmla="*/ 25565 w 532694"/>
                    <a:gd name="connsiteY12" fmla="*/ 87877 h 496843"/>
                    <a:gd name="connsiteX13" fmla="*/ 77075 w 532694"/>
                    <a:gd name="connsiteY13" fmla="*/ 88711 h 496843"/>
                    <a:gd name="connsiteX14" fmla="*/ 79881 w 532694"/>
                    <a:gd name="connsiteY14" fmla="*/ 89849 h 496843"/>
                    <a:gd name="connsiteX15" fmla="*/ 80109 w 532694"/>
                    <a:gd name="connsiteY15" fmla="*/ 86815 h 496843"/>
                    <a:gd name="connsiteX16" fmla="*/ 121832 w 532694"/>
                    <a:gd name="connsiteY16" fmla="*/ 9133 h 496843"/>
                    <a:gd name="connsiteX17" fmla="*/ 121832 w 532694"/>
                    <a:gd name="connsiteY17" fmla="*/ 9133 h 496843"/>
                    <a:gd name="connsiteX18" fmla="*/ 121832 w 532694"/>
                    <a:gd name="connsiteY18" fmla="*/ 9133 h 496843"/>
                    <a:gd name="connsiteX19" fmla="*/ 224472 w 532694"/>
                    <a:gd name="connsiteY19" fmla="*/ 18995 h 496843"/>
                    <a:gd name="connsiteX20" fmla="*/ 345850 w 532694"/>
                    <a:gd name="connsiteY20" fmla="*/ 157213 h 496843"/>
                    <a:gd name="connsiteX21" fmla="*/ 346229 w 532694"/>
                    <a:gd name="connsiteY21" fmla="*/ 158048 h 496843"/>
                    <a:gd name="connsiteX22" fmla="*/ 347139 w 532694"/>
                    <a:gd name="connsiteY22" fmla="*/ 158351 h 496843"/>
                    <a:gd name="connsiteX23" fmla="*/ 366484 w 532694"/>
                    <a:gd name="connsiteY23" fmla="*/ 166620 h 496843"/>
                    <a:gd name="connsiteX24" fmla="*/ 420193 w 532694"/>
                    <a:gd name="connsiteY24" fmla="*/ 219571 h 496843"/>
                    <a:gd name="connsiteX25" fmla="*/ 445531 w 532694"/>
                    <a:gd name="connsiteY25" fmla="*/ 290729 h 49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2694" h="496843">
                      <a:moveTo>
                        <a:pt x="445531" y="290729"/>
                      </a:moveTo>
                      <a:lnTo>
                        <a:pt x="445607" y="291866"/>
                      </a:lnTo>
                      <a:lnTo>
                        <a:pt x="446593" y="292473"/>
                      </a:lnTo>
                      <a:cubicBezTo>
                        <a:pt x="470489" y="306659"/>
                        <a:pt x="492034" y="329721"/>
                        <a:pt x="507585" y="356045"/>
                      </a:cubicBezTo>
                      <a:cubicBezTo>
                        <a:pt x="523136" y="382368"/>
                        <a:pt x="532695" y="411651"/>
                        <a:pt x="532695" y="438202"/>
                      </a:cubicBezTo>
                      <a:cubicBezTo>
                        <a:pt x="532695" y="465057"/>
                        <a:pt x="522454" y="483112"/>
                        <a:pt x="507130" y="491836"/>
                      </a:cubicBezTo>
                      <a:cubicBezTo>
                        <a:pt x="491123" y="499801"/>
                        <a:pt x="469427" y="498663"/>
                        <a:pt x="445227" y="485539"/>
                      </a:cubicBezTo>
                      <a:cubicBezTo>
                        <a:pt x="445227" y="485539"/>
                        <a:pt x="445227" y="485539"/>
                        <a:pt x="445227" y="485539"/>
                      </a:cubicBezTo>
                      <a:lnTo>
                        <a:pt x="88833" y="289363"/>
                      </a:lnTo>
                      <a:cubicBezTo>
                        <a:pt x="88833" y="289363"/>
                        <a:pt x="88833" y="289363"/>
                        <a:pt x="88833" y="289363"/>
                      </a:cubicBezTo>
                      <a:cubicBezTo>
                        <a:pt x="64254" y="275556"/>
                        <a:pt x="42027" y="252115"/>
                        <a:pt x="25945" y="225261"/>
                      </a:cubicBezTo>
                      <a:cubicBezTo>
                        <a:pt x="9862" y="198406"/>
                        <a:pt x="0" y="168441"/>
                        <a:pt x="0" y="141510"/>
                      </a:cubicBezTo>
                      <a:cubicBezTo>
                        <a:pt x="0" y="114655"/>
                        <a:pt x="10317" y="96525"/>
                        <a:pt x="25565" y="87877"/>
                      </a:cubicBezTo>
                      <a:cubicBezTo>
                        <a:pt x="38841" y="80594"/>
                        <a:pt x="57123" y="80442"/>
                        <a:pt x="77075" y="88711"/>
                      </a:cubicBezTo>
                      <a:lnTo>
                        <a:pt x="79881" y="89849"/>
                      </a:lnTo>
                      <a:lnTo>
                        <a:pt x="80109" y="86815"/>
                      </a:lnTo>
                      <a:cubicBezTo>
                        <a:pt x="82916" y="48657"/>
                        <a:pt x="98088" y="22029"/>
                        <a:pt x="121832" y="9133"/>
                      </a:cubicBezTo>
                      <a:lnTo>
                        <a:pt x="121832" y="9133"/>
                      </a:lnTo>
                      <a:lnTo>
                        <a:pt x="121832" y="9133"/>
                      </a:lnTo>
                      <a:cubicBezTo>
                        <a:pt x="147625" y="-5129"/>
                        <a:pt x="184114" y="-3308"/>
                        <a:pt x="224472" y="18995"/>
                      </a:cubicBezTo>
                      <a:cubicBezTo>
                        <a:pt x="274616" y="46836"/>
                        <a:pt x="319298" y="99863"/>
                        <a:pt x="345850" y="157213"/>
                      </a:cubicBezTo>
                      <a:lnTo>
                        <a:pt x="346229" y="158048"/>
                      </a:lnTo>
                      <a:lnTo>
                        <a:pt x="347139" y="158351"/>
                      </a:lnTo>
                      <a:cubicBezTo>
                        <a:pt x="353284" y="160399"/>
                        <a:pt x="359504" y="163131"/>
                        <a:pt x="366484" y="166620"/>
                      </a:cubicBezTo>
                      <a:cubicBezTo>
                        <a:pt x="387194" y="177999"/>
                        <a:pt x="406083" y="197192"/>
                        <a:pt x="420193" y="219571"/>
                      </a:cubicBezTo>
                      <a:cubicBezTo>
                        <a:pt x="434455" y="241950"/>
                        <a:pt x="443786" y="267211"/>
                        <a:pt x="445531" y="290729"/>
                      </a:cubicBezTo>
                      <a:close/>
                    </a:path>
                  </a:pathLst>
                </a:custGeom>
                <a:noFill/>
                <a:ln w="8104"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Shape 321">
                  <a:extLst>
                    <a:ext uri="{FF2B5EF4-FFF2-40B4-BE49-F238E27FC236}">
                      <a16:creationId xmlns:a16="http://schemas.microsoft.com/office/drawing/2014/main" id="{FC2BCF6A-D4E4-436A-8615-3542C0933832}"/>
                    </a:ext>
                  </a:extLst>
                </p:cNvPr>
                <p:cNvSpPr/>
                <p:nvPr/>
              </p:nvSpPr>
              <p:spPr>
                <a:xfrm>
                  <a:off x="9648136" y="5352528"/>
                  <a:ext cx="531556" cy="495670"/>
                </a:xfrm>
                <a:custGeom>
                  <a:avLst/>
                  <a:gdLst>
                    <a:gd name="connsiteX0" fmla="*/ 444393 w 531556"/>
                    <a:gd name="connsiteY0" fmla="*/ 290142 h 495670"/>
                    <a:gd name="connsiteX1" fmla="*/ 444469 w 531556"/>
                    <a:gd name="connsiteY1" fmla="*/ 291584 h 495670"/>
                    <a:gd name="connsiteX2" fmla="*/ 445683 w 531556"/>
                    <a:gd name="connsiteY2" fmla="*/ 292342 h 495670"/>
                    <a:gd name="connsiteX3" fmla="*/ 506523 w 531556"/>
                    <a:gd name="connsiteY3" fmla="*/ 355686 h 495670"/>
                    <a:gd name="connsiteX4" fmla="*/ 531557 w 531556"/>
                    <a:gd name="connsiteY4" fmla="*/ 437616 h 495670"/>
                    <a:gd name="connsiteX5" fmla="*/ 506295 w 531556"/>
                    <a:gd name="connsiteY5" fmla="*/ 490718 h 495670"/>
                    <a:gd name="connsiteX6" fmla="*/ 444924 w 531556"/>
                    <a:gd name="connsiteY6" fmla="*/ 484422 h 495670"/>
                    <a:gd name="connsiteX7" fmla="*/ 444924 w 531556"/>
                    <a:gd name="connsiteY7" fmla="*/ 484422 h 495670"/>
                    <a:gd name="connsiteX8" fmla="*/ 88530 w 531556"/>
                    <a:gd name="connsiteY8" fmla="*/ 288322 h 495670"/>
                    <a:gd name="connsiteX9" fmla="*/ 88530 w 531556"/>
                    <a:gd name="connsiteY9" fmla="*/ 288322 h 495670"/>
                    <a:gd name="connsiteX10" fmla="*/ 25869 w 531556"/>
                    <a:gd name="connsiteY10" fmla="*/ 224446 h 495670"/>
                    <a:gd name="connsiteX11" fmla="*/ 0 w 531556"/>
                    <a:gd name="connsiteY11" fmla="*/ 141000 h 495670"/>
                    <a:gd name="connsiteX12" fmla="*/ 25337 w 531556"/>
                    <a:gd name="connsiteY12" fmla="*/ 87821 h 495670"/>
                    <a:gd name="connsiteX13" fmla="*/ 76392 w 531556"/>
                    <a:gd name="connsiteY13" fmla="*/ 88656 h 495670"/>
                    <a:gd name="connsiteX14" fmla="*/ 79881 w 531556"/>
                    <a:gd name="connsiteY14" fmla="*/ 90097 h 495670"/>
                    <a:gd name="connsiteX15" fmla="*/ 80185 w 531556"/>
                    <a:gd name="connsiteY15" fmla="*/ 86304 h 495670"/>
                    <a:gd name="connsiteX16" fmla="*/ 121605 w 531556"/>
                    <a:gd name="connsiteY16" fmla="*/ 9078 h 495670"/>
                    <a:gd name="connsiteX17" fmla="*/ 121605 w 531556"/>
                    <a:gd name="connsiteY17" fmla="*/ 9078 h 495670"/>
                    <a:gd name="connsiteX18" fmla="*/ 121605 w 531556"/>
                    <a:gd name="connsiteY18" fmla="*/ 9078 h 495670"/>
                    <a:gd name="connsiteX19" fmla="*/ 223714 w 531556"/>
                    <a:gd name="connsiteY19" fmla="*/ 18940 h 495670"/>
                    <a:gd name="connsiteX20" fmla="*/ 344863 w 531556"/>
                    <a:gd name="connsiteY20" fmla="*/ 156930 h 495670"/>
                    <a:gd name="connsiteX21" fmla="*/ 345394 w 531556"/>
                    <a:gd name="connsiteY21" fmla="*/ 157993 h 495670"/>
                    <a:gd name="connsiteX22" fmla="*/ 346532 w 531556"/>
                    <a:gd name="connsiteY22" fmla="*/ 158372 h 495670"/>
                    <a:gd name="connsiteX23" fmla="*/ 365801 w 531556"/>
                    <a:gd name="connsiteY23" fmla="*/ 166641 h 495670"/>
                    <a:gd name="connsiteX24" fmla="*/ 419359 w 531556"/>
                    <a:gd name="connsiteY24" fmla="*/ 219364 h 495670"/>
                    <a:gd name="connsiteX25" fmla="*/ 444393 w 531556"/>
                    <a:gd name="connsiteY25" fmla="*/ 290142 h 49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1556" h="495670">
                      <a:moveTo>
                        <a:pt x="444393" y="290142"/>
                      </a:moveTo>
                      <a:lnTo>
                        <a:pt x="444469" y="291584"/>
                      </a:lnTo>
                      <a:lnTo>
                        <a:pt x="445683" y="292342"/>
                      </a:lnTo>
                      <a:cubicBezTo>
                        <a:pt x="469503" y="306452"/>
                        <a:pt x="490971" y="329514"/>
                        <a:pt x="506523" y="355686"/>
                      </a:cubicBezTo>
                      <a:cubicBezTo>
                        <a:pt x="522074" y="381934"/>
                        <a:pt x="531557" y="411140"/>
                        <a:pt x="531557" y="437616"/>
                      </a:cubicBezTo>
                      <a:cubicBezTo>
                        <a:pt x="531557" y="464318"/>
                        <a:pt x="521316" y="482222"/>
                        <a:pt x="506295" y="490718"/>
                      </a:cubicBezTo>
                      <a:cubicBezTo>
                        <a:pt x="490516" y="498608"/>
                        <a:pt x="468972" y="497470"/>
                        <a:pt x="444924" y="484422"/>
                      </a:cubicBezTo>
                      <a:cubicBezTo>
                        <a:pt x="444924" y="484422"/>
                        <a:pt x="444924" y="484422"/>
                        <a:pt x="444924" y="484422"/>
                      </a:cubicBezTo>
                      <a:lnTo>
                        <a:pt x="88530" y="288322"/>
                      </a:lnTo>
                      <a:cubicBezTo>
                        <a:pt x="88530" y="288322"/>
                        <a:pt x="88530" y="288322"/>
                        <a:pt x="88530" y="288322"/>
                      </a:cubicBezTo>
                      <a:cubicBezTo>
                        <a:pt x="64102" y="274515"/>
                        <a:pt x="41875" y="251226"/>
                        <a:pt x="25869" y="224446"/>
                      </a:cubicBezTo>
                      <a:cubicBezTo>
                        <a:pt x="9786" y="197668"/>
                        <a:pt x="0" y="167779"/>
                        <a:pt x="0" y="141000"/>
                      </a:cubicBezTo>
                      <a:cubicBezTo>
                        <a:pt x="0" y="114297"/>
                        <a:pt x="10241" y="96394"/>
                        <a:pt x="25337" y="87821"/>
                      </a:cubicBezTo>
                      <a:cubicBezTo>
                        <a:pt x="38462" y="80614"/>
                        <a:pt x="56516" y="80463"/>
                        <a:pt x="76392" y="88656"/>
                      </a:cubicBezTo>
                      <a:lnTo>
                        <a:pt x="79881" y="90097"/>
                      </a:lnTo>
                      <a:lnTo>
                        <a:pt x="80185" y="86304"/>
                      </a:lnTo>
                      <a:cubicBezTo>
                        <a:pt x="82916" y="48222"/>
                        <a:pt x="98088" y="21822"/>
                        <a:pt x="121605" y="9078"/>
                      </a:cubicBezTo>
                      <a:lnTo>
                        <a:pt x="121605" y="9078"/>
                      </a:lnTo>
                      <a:lnTo>
                        <a:pt x="121605" y="9078"/>
                      </a:lnTo>
                      <a:cubicBezTo>
                        <a:pt x="147246" y="-5108"/>
                        <a:pt x="183431" y="-3288"/>
                        <a:pt x="223714" y="18940"/>
                      </a:cubicBezTo>
                      <a:cubicBezTo>
                        <a:pt x="273706" y="46705"/>
                        <a:pt x="318388" y="99656"/>
                        <a:pt x="344863" y="156930"/>
                      </a:cubicBezTo>
                      <a:lnTo>
                        <a:pt x="345394" y="157993"/>
                      </a:lnTo>
                      <a:lnTo>
                        <a:pt x="346532" y="158372"/>
                      </a:lnTo>
                      <a:cubicBezTo>
                        <a:pt x="352677" y="160420"/>
                        <a:pt x="358822" y="163151"/>
                        <a:pt x="365801" y="166641"/>
                      </a:cubicBezTo>
                      <a:cubicBezTo>
                        <a:pt x="386359" y="177944"/>
                        <a:pt x="405249" y="197137"/>
                        <a:pt x="419359" y="219364"/>
                      </a:cubicBezTo>
                      <a:cubicBezTo>
                        <a:pt x="433393" y="241515"/>
                        <a:pt x="442724" y="266777"/>
                        <a:pt x="444393" y="290142"/>
                      </a:cubicBezTo>
                      <a:close/>
                    </a:path>
                  </a:pathLst>
                </a:custGeom>
                <a:noFill/>
                <a:ln w="10130"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Freeform: Shape 322">
                  <a:extLst>
                    <a:ext uri="{FF2B5EF4-FFF2-40B4-BE49-F238E27FC236}">
                      <a16:creationId xmlns:a16="http://schemas.microsoft.com/office/drawing/2014/main" id="{346AF1FD-78FB-46BE-AA1E-4E0D54951E08}"/>
                    </a:ext>
                  </a:extLst>
                </p:cNvPr>
                <p:cNvSpPr/>
                <p:nvPr/>
              </p:nvSpPr>
              <p:spPr>
                <a:xfrm>
                  <a:off x="9629247" y="5366423"/>
                  <a:ext cx="530494" cy="494509"/>
                </a:xfrm>
                <a:custGeom>
                  <a:avLst/>
                  <a:gdLst>
                    <a:gd name="connsiteX0" fmla="*/ 443255 w 530494"/>
                    <a:gd name="connsiteY0" fmla="*/ 289524 h 494509"/>
                    <a:gd name="connsiteX1" fmla="*/ 443406 w 530494"/>
                    <a:gd name="connsiteY1" fmla="*/ 291268 h 494509"/>
                    <a:gd name="connsiteX2" fmla="*/ 444924 w 530494"/>
                    <a:gd name="connsiteY2" fmla="*/ 292179 h 494509"/>
                    <a:gd name="connsiteX3" fmla="*/ 505536 w 530494"/>
                    <a:gd name="connsiteY3" fmla="*/ 355371 h 494509"/>
                    <a:gd name="connsiteX4" fmla="*/ 530495 w 530494"/>
                    <a:gd name="connsiteY4" fmla="*/ 436997 h 494509"/>
                    <a:gd name="connsiteX5" fmla="*/ 505536 w 530494"/>
                    <a:gd name="connsiteY5" fmla="*/ 489644 h 494509"/>
                    <a:gd name="connsiteX6" fmla="*/ 444696 w 530494"/>
                    <a:gd name="connsiteY6" fmla="*/ 483348 h 494509"/>
                    <a:gd name="connsiteX7" fmla="*/ 444696 w 530494"/>
                    <a:gd name="connsiteY7" fmla="*/ 483348 h 494509"/>
                    <a:gd name="connsiteX8" fmla="*/ 88302 w 530494"/>
                    <a:gd name="connsiteY8" fmla="*/ 287248 h 494509"/>
                    <a:gd name="connsiteX9" fmla="*/ 88302 w 530494"/>
                    <a:gd name="connsiteY9" fmla="*/ 287248 h 494509"/>
                    <a:gd name="connsiteX10" fmla="*/ 25793 w 530494"/>
                    <a:gd name="connsiteY10" fmla="*/ 223600 h 494509"/>
                    <a:gd name="connsiteX11" fmla="*/ 0 w 530494"/>
                    <a:gd name="connsiteY11" fmla="*/ 140381 h 494509"/>
                    <a:gd name="connsiteX12" fmla="*/ 25034 w 530494"/>
                    <a:gd name="connsiteY12" fmla="*/ 87734 h 494509"/>
                    <a:gd name="connsiteX13" fmla="*/ 75633 w 530494"/>
                    <a:gd name="connsiteY13" fmla="*/ 88568 h 494509"/>
                    <a:gd name="connsiteX14" fmla="*/ 79881 w 530494"/>
                    <a:gd name="connsiteY14" fmla="*/ 90313 h 494509"/>
                    <a:gd name="connsiteX15" fmla="*/ 80185 w 530494"/>
                    <a:gd name="connsiteY15" fmla="*/ 85761 h 494509"/>
                    <a:gd name="connsiteX16" fmla="*/ 121377 w 530494"/>
                    <a:gd name="connsiteY16" fmla="*/ 8990 h 494509"/>
                    <a:gd name="connsiteX17" fmla="*/ 121377 w 530494"/>
                    <a:gd name="connsiteY17" fmla="*/ 8990 h 494509"/>
                    <a:gd name="connsiteX18" fmla="*/ 121377 w 530494"/>
                    <a:gd name="connsiteY18" fmla="*/ 8990 h 494509"/>
                    <a:gd name="connsiteX19" fmla="*/ 222955 w 530494"/>
                    <a:gd name="connsiteY19" fmla="*/ 18852 h 494509"/>
                    <a:gd name="connsiteX20" fmla="*/ 343877 w 530494"/>
                    <a:gd name="connsiteY20" fmla="*/ 156539 h 494509"/>
                    <a:gd name="connsiteX21" fmla="*/ 344484 w 530494"/>
                    <a:gd name="connsiteY21" fmla="*/ 157829 h 494509"/>
                    <a:gd name="connsiteX22" fmla="*/ 345850 w 530494"/>
                    <a:gd name="connsiteY22" fmla="*/ 158284 h 494509"/>
                    <a:gd name="connsiteX23" fmla="*/ 365042 w 530494"/>
                    <a:gd name="connsiteY23" fmla="*/ 166477 h 494509"/>
                    <a:gd name="connsiteX24" fmla="*/ 418372 w 530494"/>
                    <a:gd name="connsiteY24" fmla="*/ 219049 h 494509"/>
                    <a:gd name="connsiteX25" fmla="*/ 443255 w 530494"/>
                    <a:gd name="connsiteY25" fmla="*/ 289524 h 49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0494" h="494509">
                      <a:moveTo>
                        <a:pt x="443255" y="289524"/>
                      </a:moveTo>
                      <a:lnTo>
                        <a:pt x="443406" y="291268"/>
                      </a:lnTo>
                      <a:lnTo>
                        <a:pt x="444924" y="292179"/>
                      </a:lnTo>
                      <a:cubicBezTo>
                        <a:pt x="468592" y="306289"/>
                        <a:pt x="490061" y="329199"/>
                        <a:pt x="505536" y="355371"/>
                      </a:cubicBezTo>
                      <a:cubicBezTo>
                        <a:pt x="521012" y="381543"/>
                        <a:pt x="530495" y="410673"/>
                        <a:pt x="530495" y="436997"/>
                      </a:cubicBezTo>
                      <a:cubicBezTo>
                        <a:pt x="530495" y="463548"/>
                        <a:pt x="520329" y="481224"/>
                        <a:pt x="505536" y="489644"/>
                      </a:cubicBezTo>
                      <a:cubicBezTo>
                        <a:pt x="489909" y="497382"/>
                        <a:pt x="468668" y="496320"/>
                        <a:pt x="444696" y="483348"/>
                      </a:cubicBezTo>
                      <a:lnTo>
                        <a:pt x="444696" y="483348"/>
                      </a:lnTo>
                      <a:lnTo>
                        <a:pt x="88302" y="287248"/>
                      </a:lnTo>
                      <a:cubicBezTo>
                        <a:pt x="88302" y="287248"/>
                        <a:pt x="88302" y="287248"/>
                        <a:pt x="88302" y="287248"/>
                      </a:cubicBezTo>
                      <a:cubicBezTo>
                        <a:pt x="63951" y="273517"/>
                        <a:pt x="41799" y="250228"/>
                        <a:pt x="25793" y="223600"/>
                      </a:cubicBezTo>
                      <a:cubicBezTo>
                        <a:pt x="9786" y="196897"/>
                        <a:pt x="0" y="167084"/>
                        <a:pt x="0" y="140381"/>
                      </a:cubicBezTo>
                      <a:cubicBezTo>
                        <a:pt x="0" y="113830"/>
                        <a:pt x="10165" y="96154"/>
                        <a:pt x="25034" y="87734"/>
                      </a:cubicBezTo>
                      <a:cubicBezTo>
                        <a:pt x="37930" y="80603"/>
                        <a:pt x="55833" y="80451"/>
                        <a:pt x="75633" y="88568"/>
                      </a:cubicBezTo>
                      <a:lnTo>
                        <a:pt x="79881" y="90313"/>
                      </a:lnTo>
                      <a:lnTo>
                        <a:pt x="80185" y="85761"/>
                      </a:lnTo>
                      <a:cubicBezTo>
                        <a:pt x="82916" y="47831"/>
                        <a:pt x="98012" y="21659"/>
                        <a:pt x="121377" y="8990"/>
                      </a:cubicBezTo>
                      <a:lnTo>
                        <a:pt x="121377" y="8990"/>
                      </a:lnTo>
                      <a:lnTo>
                        <a:pt x="121377" y="8990"/>
                      </a:lnTo>
                      <a:cubicBezTo>
                        <a:pt x="146791" y="-5044"/>
                        <a:pt x="182749" y="-3299"/>
                        <a:pt x="222955" y="18852"/>
                      </a:cubicBezTo>
                      <a:cubicBezTo>
                        <a:pt x="272871" y="46541"/>
                        <a:pt x="317402" y="99416"/>
                        <a:pt x="343877" y="156539"/>
                      </a:cubicBezTo>
                      <a:lnTo>
                        <a:pt x="344484" y="157829"/>
                      </a:lnTo>
                      <a:lnTo>
                        <a:pt x="345850" y="158284"/>
                      </a:lnTo>
                      <a:cubicBezTo>
                        <a:pt x="351918" y="160332"/>
                        <a:pt x="358139" y="163063"/>
                        <a:pt x="365042" y="166477"/>
                      </a:cubicBezTo>
                      <a:cubicBezTo>
                        <a:pt x="385525" y="177780"/>
                        <a:pt x="404262" y="196822"/>
                        <a:pt x="418372" y="219049"/>
                      </a:cubicBezTo>
                      <a:cubicBezTo>
                        <a:pt x="432331" y="241124"/>
                        <a:pt x="441586" y="266234"/>
                        <a:pt x="443255" y="289524"/>
                      </a:cubicBezTo>
                      <a:close/>
                    </a:path>
                  </a:pathLst>
                </a:custGeom>
                <a:noFill/>
                <a:ln w="12157"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Shape 323">
                  <a:extLst>
                    <a:ext uri="{FF2B5EF4-FFF2-40B4-BE49-F238E27FC236}">
                      <a16:creationId xmlns:a16="http://schemas.microsoft.com/office/drawing/2014/main" id="{BADE5734-9A14-4A3D-B49F-8023EE231F3D}"/>
                    </a:ext>
                  </a:extLst>
                </p:cNvPr>
                <p:cNvSpPr/>
                <p:nvPr/>
              </p:nvSpPr>
              <p:spPr>
                <a:xfrm>
                  <a:off x="9616199" y="5386141"/>
                  <a:ext cx="517446" cy="481318"/>
                </a:xfrm>
                <a:custGeom>
                  <a:avLst/>
                  <a:gdLst>
                    <a:gd name="connsiteX0" fmla="*/ 430282 w 517446"/>
                    <a:gd name="connsiteY0" fmla="*/ 283460 h 481318"/>
                    <a:gd name="connsiteX1" fmla="*/ 430662 w 517446"/>
                    <a:gd name="connsiteY1" fmla="*/ 288618 h 481318"/>
                    <a:gd name="connsiteX2" fmla="*/ 435062 w 517446"/>
                    <a:gd name="connsiteY2" fmla="*/ 291273 h 481318"/>
                    <a:gd name="connsiteX3" fmla="*/ 493399 w 517446"/>
                    <a:gd name="connsiteY3" fmla="*/ 352114 h 481318"/>
                    <a:gd name="connsiteX4" fmla="*/ 517447 w 517446"/>
                    <a:gd name="connsiteY4" fmla="*/ 430402 h 481318"/>
                    <a:gd name="connsiteX5" fmla="*/ 495978 w 517446"/>
                    <a:gd name="connsiteY5" fmla="*/ 477208 h 481318"/>
                    <a:gd name="connsiteX6" fmla="*/ 441358 w 517446"/>
                    <a:gd name="connsiteY6" fmla="*/ 470912 h 481318"/>
                    <a:gd name="connsiteX7" fmla="*/ 441358 w 517446"/>
                    <a:gd name="connsiteY7" fmla="*/ 470912 h 481318"/>
                    <a:gd name="connsiteX8" fmla="*/ 84964 w 517446"/>
                    <a:gd name="connsiteY8" fmla="*/ 274811 h 481318"/>
                    <a:gd name="connsiteX9" fmla="*/ 24882 w 517446"/>
                    <a:gd name="connsiteY9" fmla="*/ 213516 h 481318"/>
                    <a:gd name="connsiteX10" fmla="*/ 0 w 517446"/>
                    <a:gd name="connsiteY10" fmla="*/ 133710 h 481318"/>
                    <a:gd name="connsiteX11" fmla="*/ 21620 w 517446"/>
                    <a:gd name="connsiteY11" fmla="*/ 86828 h 481318"/>
                    <a:gd name="connsiteX12" fmla="*/ 66454 w 517446"/>
                    <a:gd name="connsiteY12" fmla="*/ 88042 h 481318"/>
                    <a:gd name="connsiteX13" fmla="*/ 79123 w 517446"/>
                    <a:gd name="connsiteY13" fmla="*/ 93277 h 481318"/>
                    <a:gd name="connsiteX14" fmla="*/ 80109 w 517446"/>
                    <a:gd name="connsiteY14" fmla="*/ 79622 h 481318"/>
                    <a:gd name="connsiteX15" fmla="*/ 117888 w 517446"/>
                    <a:gd name="connsiteY15" fmla="*/ 8161 h 481318"/>
                    <a:gd name="connsiteX16" fmla="*/ 117888 w 517446"/>
                    <a:gd name="connsiteY16" fmla="*/ 8161 h 481318"/>
                    <a:gd name="connsiteX17" fmla="*/ 117888 w 517446"/>
                    <a:gd name="connsiteY17" fmla="*/ 8161 h 481318"/>
                    <a:gd name="connsiteX18" fmla="*/ 213093 w 517446"/>
                    <a:gd name="connsiteY18" fmla="*/ 18023 h 481318"/>
                    <a:gd name="connsiteX19" fmla="*/ 331208 w 517446"/>
                    <a:gd name="connsiteY19" fmla="*/ 152751 h 481318"/>
                    <a:gd name="connsiteX20" fmla="*/ 333029 w 517446"/>
                    <a:gd name="connsiteY20" fmla="*/ 156620 h 481318"/>
                    <a:gd name="connsiteX21" fmla="*/ 337050 w 517446"/>
                    <a:gd name="connsiteY21" fmla="*/ 157986 h 481318"/>
                    <a:gd name="connsiteX22" fmla="*/ 355256 w 517446"/>
                    <a:gd name="connsiteY22" fmla="*/ 165799 h 481318"/>
                    <a:gd name="connsiteX23" fmla="*/ 406083 w 517446"/>
                    <a:gd name="connsiteY23" fmla="*/ 216019 h 481318"/>
                    <a:gd name="connsiteX24" fmla="*/ 430282 w 517446"/>
                    <a:gd name="connsiteY24" fmla="*/ 283460 h 48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7446" h="481318">
                      <a:moveTo>
                        <a:pt x="430282" y="283460"/>
                      </a:moveTo>
                      <a:lnTo>
                        <a:pt x="430662" y="288618"/>
                      </a:lnTo>
                      <a:lnTo>
                        <a:pt x="435062" y="291273"/>
                      </a:lnTo>
                      <a:cubicBezTo>
                        <a:pt x="457669" y="304701"/>
                        <a:pt x="478302" y="326776"/>
                        <a:pt x="493399" y="352114"/>
                      </a:cubicBezTo>
                      <a:cubicBezTo>
                        <a:pt x="508495" y="377527"/>
                        <a:pt x="517447" y="405520"/>
                        <a:pt x="517447" y="430402"/>
                      </a:cubicBezTo>
                      <a:cubicBezTo>
                        <a:pt x="517447" y="455133"/>
                        <a:pt x="508116" y="470229"/>
                        <a:pt x="495978" y="477208"/>
                      </a:cubicBezTo>
                      <a:cubicBezTo>
                        <a:pt x="482930" y="483657"/>
                        <a:pt x="464041" y="483201"/>
                        <a:pt x="441358" y="470912"/>
                      </a:cubicBezTo>
                      <a:cubicBezTo>
                        <a:pt x="441358" y="470912"/>
                        <a:pt x="441358" y="470912"/>
                        <a:pt x="441358" y="470912"/>
                      </a:cubicBezTo>
                      <a:lnTo>
                        <a:pt x="84964" y="274811"/>
                      </a:lnTo>
                      <a:cubicBezTo>
                        <a:pt x="61827" y="261764"/>
                        <a:pt x="40510" y="239461"/>
                        <a:pt x="24882" y="213516"/>
                      </a:cubicBezTo>
                      <a:cubicBezTo>
                        <a:pt x="9255" y="187571"/>
                        <a:pt x="0" y="158896"/>
                        <a:pt x="0" y="133710"/>
                      </a:cubicBezTo>
                      <a:cubicBezTo>
                        <a:pt x="0" y="108828"/>
                        <a:pt x="9407" y="93732"/>
                        <a:pt x="21620" y="86828"/>
                      </a:cubicBezTo>
                      <a:cubicBezTo>
                        <a:pt x="32241" y="80987"/>
                        <a:pt x="47944" y="80380"/>
                        <a:pt x="66454" y="88042"/>
                      </a:cubicBezTo>
                      <a:lnTo>
                        <a:pt x="79123" y="93277"/>
                      </a:lnTo>
                      <a:lnTo>
                        <a:pt x="80109" y="79622"/>
                      </a:lnTo>
                      <a:cubicBezTo>
                        <a:pt x="82764" y="43133"/>
                        <a:pt x="97102" y="19388"/>
                        <a:pt x="117888" y="8161"/>
                      </a:cubicBezTo>
                      <a:lnTo>
                        <a:pt x="117888" y="8161"/>
                      </a:lnTo>
                      <a:lnTo>
                        <a:pt x="117888" y="8161"/>
                      </a:lnTo>
                      <a:cubicBezTo>
                        <a:pt x="140570" y="-4356"/>
                        <a:pt x="174100" y="-3522"/>
                        <a:pt x="213093" y="18023"/>
                      </a:cubicBezTo>
                      <a:cubicBezTo>
                        <a:pt x="261492" y="44953"/>
                        <a:pt x="305188" y="96538"/>
                        <a:pt x="331208" y="152751"/>
                      </a:cubicBezTo>
                      <a:lnTo>
                        <a:pt x="333029" y="156620"/>
                      </a:lnTo>
                      <a:lnTo>
                        <a:pt x="337050" y="157986"/>
                      </a:lnTo>
                      <a:cubicBezTo>
                        <a:pt x="342739" y="159882"/>
                        <a:pt x="348505" y="162462"/>
                        <a:pt x="355256" y="165799"/>
                      </a:cubicBezTo>
                      <a:cubicBezTo>
                        <a:pt x="374525" y="176420"/>
                        <a:pt x="392504" y="194551"/>
                        <a:pt x="406083" y="216019"/>
                      </a:cubicBezTo>
                      <a:cubicBezTo>
                        <a:pt x="419890" y="237412"/>
                        <a:pt x="428690" y="261536"/>
                        <a:pt x="430282" y="283460"/>
                      </a:cubicBezTo>
                      <a:close/>
                    </a:path>
                  </a:pathLst>
                </a:custGeom>
                <a:solidFill>
                  <a:srgbClr val="F4F5F6">
                    <a:alpha val="70000"/>
                  </a:srgbClr>
                </a:solidFill>
                <a:ln w="36470" cap="flat">
                  <a:solidFill>
                    <a:srgbClr val="747479"/>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0" name="TextBox 159">
                <a:extLst>
                  <a:ext uri="{FF2B5EF4-FFF2-40B4-BE49-F238E27FC236}">
                    <a16:creationId xmlns:a16="http://schemas.microsoft.com/office/drawing/2014/main" id="{7E064C33-FABC-454A-A532-18C45FC9E79C}"/>
                  </a:ext>
                </a:extLst>
              </p:cNvPr>
              <p:cNvSpPr txBox="1"/>
              <p:nvPr/>
            </p:nvSpPr>
            <p:spPr>
              <a:xfrm>
                <a:off x="7847892" y="5032619"/>
                <a:ext cx="196350" cy="800592"/>
              </a:xfrm>
              <a:prstGeom prst="rect">
                <a:avLst/>
              </a:prstGeom>
              <a:noFill/>
            </p:spPr>
            <p:txBody>
              <a:bodyPr vert="vert" wrap="none" lIns="0" tIns="0" rIns="0" bIns="0" rtlCol="0">
                <a:spAutoFit/>
                <a:scene3d>
                  <a:camera prst="isometricTopUp"/>
                  <a:lightRig rig="threePt" dir="t">
                    <a:rot lat="0" lon="0" rev="3600000"/>
                  </a:lightRig>
                </a:scene3d>
              </a:bodyPr>
              <a:lstStyle/>
              <a:p>
                <a:pPr marL="0" marR="0" lvl="0" indent="0" algn="ct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Multicloud</a:t>
                </a:r>
              </a:p>
            </p:txBody>
          </p:sp>
        </p:grpSp>
        <p:grpSp>
          <p:nvGrpSpPr>
            <p:cNvPr id="56" name="Group 55">
              <a:extLst>
                <a:ext uri="{FF2B5EF4-FFF2-40B4-BE49-F238E27FC236}">
                  <a16:creationId xmlns:a16="http://schemas.microsoft.com/office/drawing/2014/main" id="{6B018009-738D-418C-A207-3B2602CDD275}"/>
                </a:ext>
              </a:extLst>
            </p:cNvPr>
            <p:cNvGrpSpPr/>
            <p:nvPr/>
          </p:nvGrpSpPr>
          <p:grpSpPr>
            <a:xfrm>
              <a:off x="4316282" y="3114213"/>
              <a:ext cx="3806099" cy="2604173"/>
              <a:chOff x="5417627" y="3785367"/>
              <a:chExt cx="1356744" cy="928298"/>
            </a:xfrm>
          </p:grpSpPr>
          <p:grpSp>
            <p:nvGrpSpPr>
              <p:cNvPr id="111" name="Graphic 3">
                <a:extLst>
                  <a:ext uri="{FF2B5EF4-FFF2-40B4-BE49-F238E27FC236}">
                    <a16:creationId xmlns:a16="http://schemas.microsoft.com/office/drawing/2014/main" id="{D3EC8E2F-C12D-418A-8742-FB49ED85632E}"/>
                  </a:ext>
                </a:extLst>
              </p:cNvPr>
              <p:cNvGrpSpPr/>
              <p:nvPr/>
            </p:nvGrpSpPr>
            <p:grpSpPr>
              <a:xfrm>
                <a:off x="5417627" y="3785367"/>
                <a:ext cx="1356744" cy="928298"/>
                <a:chOff x="7849208" y="2273956"/>
                <a:chExt cx="1928176" cy="1324985"/>
              </a:xfrm>
            </p:grpSpPr>
            <p:sp>
              <p:nvSpPr>
                <p:cNvPr id="114" name="Freeform: Shape 480">
                  <a:extLst>
                    <a:ext uri="{FF2B5EF4-FFF2-40B4-BE49-F238E27FC236}">
                      <a16:creationId xmlns:a16="http://schemas.microsoft.com/office/drawing/2014/main" id="{37ADFE6D-87A5-46B8-95B2-97EA1BA36A1D}"/>
                    </a:ext>
                  </a:extLst>
                </p:cNvPr>
                <p:cNvSpPr/>
                <p:nvPr/>
              </p:nvSpPr>
              <p:spPr>
                <a:xfrm>
                  <a:off x="7849268" y="2482877"/>
                  <a:ext cx="1928116" cy="1116064"/>
                </a:xfrm>
                <a:custGeom>
                  <a:avLst/>
                  <a:gdLst>
                    <a:gd name="connsiteX0" fmla="*/ 1892102 w 1928116"/>
                    <a:gd name="connsiteY0" fmla="*/ 515285 h 1116064"/>
                    <a:gd name="connsiteX1" fmla="*/ 1892102 w 1928116"/>
                    <a:gd name="connsiteY1" fmla="*/ 613449 h 1116064"/>
                    <a:gd name="connsiteX2" fmla="*/ 1063246 w 1928116"/>
                    <a:gd name="connsiteY2" fmla="*/ 1095696 h 1116064"/>
                    <a:gd name="connsiteX3" fmla="*/ 892029 w 1928116"/>
                    <a:gd name="connsiteY3" fmla="*/ 1095696 h 1116064"/>
                    <a:gd name="connsiteX4" fmla="*/ 36015 w 1928116"/>
                    <a:gd name="connsiteY4" fmla="*/ 600856 h 1116064"/>
                    <a:gd name="connsiteX5" fmla="*/ 36015 w 1928116"/>
                    <a:gd name="connsiteY5" fmla="*/ 502692 h 1116064"/>
                    <a:gd name="connsiteX6" fmla="*/ 864870 w 1928116"/>
                    <a:gd name="connsiteY6" fmla="*/ 20369 h 1116064"/>
                    <a:gd name="connsiteX7" fmla="*/ 1036088 w 1928116"/>
                    <a:gd name="connsiteY7" fmla="*/ 20369 h 1116064"/>
                    <a:gd name="connsiteX8" fmla="*/ 1892102 w 1928116"/>
                    <a:gd name="connsiteY8" fmla="*/ 515285 h 111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8116" h="1116064">
                      <a:moveTo>
                        <a:pt x="1892102" y="515285"/>
                      </a:moveTo>
                      <a:cubicBezTo>
                        <a:pt x="1940122" y="542443"/>
                        <a:pt x="1940122" y="586290"/>
                        <a:pt x="1892102" y="613449"/>
                      </a:cubicBezTo>
                      <a:lnTo>
                        <a:pt x="1063246" y="1095696"/>
                      </a:lnTo>
                      <a:cubicBezTo>
                        <a:pt x="1017275" y="1122854"/>
                        <a:pt x="940049" y="1122854"/>
                        <a:pt x="892029" y="1095696"/>
                      </a:cubicBezTo>
                      <a:lnTo>
                        <a:pt x="36015" y="600856"/>
                      </a:lnTo>
                      <a:cubicBezTo>
                        <a:pt x="-12005" y="573698"/>
                        <a:pt x="-12005" y="529850"/>
                        <a:pt x="36015" y="502692"/>
                      </a:cubicBezTo>
                      <a:lnTo>
                        <a:pt x="864870" y="20369"/>
                      </a:lnTo>
                      <a:cubicBezTo>
                        <a:pt x="910842" y="-6790"/>
                        <a:pt x="988068" y="-6790"/>
                        <a:pt x="1036088" y="20369"/>
                      </a:cubicBezTo>
                      <a:lnTo>
                        <a:pt x="1892102" y="515285"/>
                      </a:lnTo>
                      <a:close/>
                    </a:path>
                  </a:pathLst>
                </a:custGeom>
                <a:solidFill>
                  <a:srgbClr val="50E6FF">
                    <a:alpha val="20000"/>
                  </a:srgbClr>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Freeform: Shape 481">
                  <a:extLst>
                    <a:ext uri="{FF2B5EF4-FFF2-40B4-BE49-F238E27FC236}">
                      <a16:creationId xmlns:a16="http://schemas.microsoft.com/office/drawing/2014/main" id="{C80E3ECC-DDF5-4835-89A9-4A262ADCA51C}"/>
                    </a:ext>
                  </a:extLst>
                </p:cNvPr>
                <p:cNvSpPr/>
                <p:nvPr/>
              </p:nvSpPr>
              <p:spPr>
                <a:xfrm>
                  <a:off x="7849248" y="2821558"/>
                  <a:ext cx="1927623" cy="652289"/>
                </a:xfrm>
                <a:custGeom>
                  <a:avLst/>
                  <a:gdLst>
                    <a:gd name="connsiteX0" fmla="*/ 1892121 w 1927623"/>
                    <a:gd name="connsiteY0" fmla="*/ 60537 h 652289"/>
                    <a:gd name="connsiteX1" fmla="*/ 1892121 w 1927623"/>
                    <a:gd name="connsiteY1" fmla="*/ 62661 h 652289"/>
                    <a:gd name="connsiteX2" fmla="*/ 1065314 w 1927623"/>
                    <a:gd name="connsiteY2" fmla="*/ 542860 h 652289"/>
                    <a:gd name="connsiteX3" fmla="*/ 894096 w 1927623"/>
                    <a:gd name="connsiteY3" fmla="*/ 542860 h 652289"/>
                    <a:gd name="connsiteX4" fmla="*/ 38082 w 1927623"/>
                    <a:gd name="connsiteY4" fmla="*/ 48020 h 652289"/>
                    <a:gd name="connsiteX5" fmla="*/ 38082 w 1927623"/>
                    <a:gd name="connsiteY5" fmla="*/ 50144 h 652289"/>
                    <a:gd name="connsiteX6" fmla="*/ 0 w 1927623"/>
                    <a:gd name="connsiteY6" fmla="*/ 0 h 652289"/>
                    <a:gd name="connsiteX7" fmla="*/ 0 w 1927623"/>
                    <a:gd name="connsiteY7" fmla="*/ 89061 h 652289"/>
                    <a:gd name="connsiteX8" fmla="*/ 38082 w 1927623"/>
                    <a:gd name="connsiteY8" fmla="*/ 139205 h 652289"/>
                    <a:gd name="connsiteX9" fmla="*/ 894096 w 1927623"/>
                    <a:gd name="connsiteY9" fmla="*/ 631921 h 652289"/>
                    <a:gd name="connsiteX10" fmla="*/ 1065314 w 1927623"/>
                    <a:gd name="connsiteY10" fmla="*/ 631921 h 652289"/>
                    <a:gd name="connsiteX11" fmla="*/ 1892121 w 1927623"/>
                    <a:gd name="connsiteY11" fmla="*/ 151722 h 652289"/>
                    <a:gd name="connsiteX12" fmla="*/ 1927624 w 1927623"/>
                    <a:gd name="connsiteY12" fmla="*/ 101578 h 652289"/>
                    <a:gd name="connsiteX13" fmla="*/ 1927624 w 1927623"/>
                    <a:gd name="connsiteY13" fmla="*/ 12593 h 652289"/>
                    <a:gd name="connsiteX14" fmla="*/ 1892121 w 1927623"/>
                    <a:gd name="connsiteY14" fmla="*/ 60537 h 65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23" h="652289">
                      <a:moveTo>
                        <a:pt x="1892121" y="60537"/>
                      </a:moveTo>
                      <a:lnTo>
                        <a:pt x="1892121" y="62661"/>
                      </a:lnTo>
                      <a:lnTo>
                        <a:pt x="1065314" y="542860"/>
                      </a:lnTo>
                      <a:cubicBezTo>
                        <a:pt x="1017294" y="570018"/>
                        <a:pt x="942116" y="570018"/>
                        <a:pt x="894096" y="542860"/>
                      </a:cubicBezTo>
                      <a:lnTo>
                        <a:pt x="38082" y="48020"/>
                      </a:lnTo>
                      <a:lnTo>
                        <a:pt x="38082" y="50144"/>
                      </a:lnTo>
                      <a:cubicBezTo>
                        <a:pt x="15096" y="35503"/>
                        <a:pt x="0" y="18814"/>
                        <a:pt x="0" y="0"/>
                      </a:cubicBezTo>
                      <a:lnTo>
                        <a:pt x="0" y="89061"/>
                      </a:lnTo>
                      <a:cubicBezTo>
                        <a:pt x="0" y="107874"/>
                        <a:pt x="15096" y="124563"/>
                        <a:pt x="38082" y="139205"/>
                      </a:cubicBezTo>
                      <a:lnTo>
                        <a:pt x="894096" y="631921"/>
                      </a:lnTo>
                      <a:cubicBezTo>
                        <a:pt x="942116" y="659079"/>
                        <a:pt x="1019418" y="659079"/>
                        <a:pt x="1065314" y="631921"/>
                      </a:cubicBezTo>
                      <a:lnTo>
                        <a:pt x="1892121" y="151722"/>
                      </a:lnTo>
                      <a:cubicBezTo>
                        <a:pt x="1915107" y="139205"/>
                        <a:pt x="1927624" y="118267"/>
                        <a:pt x="1927624" y="101578"/>
                      </a:cubicBezTo>
                      <a:lnTo>
                        <a:pt x="1927624" y="12593"/>
                      </a:lnTo>
                      <a:cubicBezTo>
                        <a:pt x="1927624" y="31331"/>
                        <a:pt x="1917231" y="48020"/>
                        <a:pt x="1892121" y="60537"/>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Shape 482">
                  <a:extLst>
                    <a:ext uri="{FF2B5EF4-FFF2-40B4-BE49-F238E27FC236}">
                      <a16:creationId xmlns:a16="http://schemas.microsoft.com/office/drawing/2014/main" id="{D70C725A-4724-4741-9A6E-5337B6F22433}"/>
                    </a:ext>
                  </a:extLst>
                </p:cNvPr>
                <p:cNvSpPr/>
                <p:nvPr/>
              </p:nvSpPr>
              <p:spPr>
                <a:xfrm>
                  <a:off x="7849208" y="2273956"/>
                  <a:ext cx="1928100" cy="1116064"/>
                </a:xfrm>
                <a:custGeom>
                  <a:avLst/>
                  <a:gdLst>
                    <a:gd name="connsiteX0" fmla="*/ 1892086 w 1928100"/>
                    <a:gd name="connsiteY0" fmla="*/ 515209 h 1116064"/>
                    <a:gd name="connsiteX1" fmla="*/ 1892086 w 1928100"/>
                    <a:gd name="connsiteY1" fmla="*/ 613373 h 1116064"/>
                    <a:gd name="connsiteX2" fmla="*/ 1063230 w 1928100"/>
                    <a:gd name="connsiteY2" fmla="*/ 1095696 h 1116064"/>
                    <a:gd name="connsiteX3" fmla="*/ 892012 w 1928100"/>
                    <a:gd name="connsiteY3" fmla="*/ 1095696 h 1116064"/>
                    <a:gd name="connsiteX4" fmla="*/ 35999 w 1928100"/>
                    <a:gd name="connsiteY4" fmla="*/ 600856 h 1116064"/>
                    <a:gd name="connsiteX5" fmla="*/ 41 w 1928100"/>
                    <a:gd name="connsiteY5" fmla="*/ 550181 h 1116064"/>
                    <a:gd name="connsiteX6" fmla="*/ 35999 w 1928100"/>
                    <a:gd name="connsiteY6" fmla="*/ 502692 h 1116064"/>
                    <a:gd name="connsiteX7" fmla="*/ 864854 w 1928100"/>
                    <a:gd name="connsiteY7" fmla="*/ 20369 h 1116064"/>
                    <a:gd name="connsiteX8" fmla="*/ 1036072 w 1928100"/>
                    <a:gd name="connsiteY8" fmla="*/ 20369 h 1116064"/>
                    <a:gd name="connsiteX9" fmla="*/ 1892086 w 1928100"/>
                    <a:gd name="connsiteY9" fmla="*/ 515209 h 111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8100" h="1116064">
                      <a:moveTo>
                        <a:pt x="1892086" y="515209"/>
                      </a:moveTo>
                      <a:cubicBezTo>
                        <a:pt x="1940106" y="542367"/>
                        <a:pt x="1940106" y="586215"/>
                        <a:pt x="1892086" y="613373"/>
                      </a:cubicBezTo>
                      <a:lnTo>
                        <a:pt x="1063230" y="1095696"/>
                      </a:lnTo>
                      <a:cubicBezTo>
                        <a:pt x="1017258" y="1122854"/>
                        <a:pt x="940032" y="1122854"/>
                        <a:pt x="892012" y="1095696"/>
                      </a:cubicBezTo>
                      <a:lnTo>
                        <a:pt x="35999" y="600856"/>
                      </a:lnTo>
                      <a:cubicBezTo>
                        <a:pt x="11268" y="586897"/>
                        <a:pt x="-794" y="568463"/>
                        <a:pt x="41" y="550181"/>
                      </a:cubicBezTo>
                      <a:cubicBezTo>
                        <a:pt x="723" y="532960"/>
                        <a:pt x="12709" y="515892"/>
                        <a:pt x="35999" y="502692"/>
                      </a:cubicBezTo>
                      <a:lnTo>
                        <a:pt x="864854" y="20369"/>
                      </a:lnTo>
                      <a:cubicBezTo>
                        <a:pt x="910826" y="-6790"/>
                        <a:pt x="988052" y="-6790"/>
                        <a:pt x="1036072" y="20369"/>
                      </a:cubicBezTo>
                      <a:lnTo>
                        <a:pt x="1892086" y="515209"/>
                      </a:lnTo>
                      <a:close/>
                    </a:path>
                  </a:pathLst>
                </a:custGeom>
                <a:solidFill>
                  <a:srgbClr val="242429"/>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2" name="TextBox 111">
                <a:extLst>
                  <a:ext uri="{FF2B5EF4-FFF2-40B4-BE49-F238E27FC236}">
                    <a16:creationId xmlns:a16="http://schemas.microsoft.com/office/drawing/2014/main" id="{35580574-7C9E-44DB-B866-FF68730E7D6C}"/>
                  </a:ext>
                </a:extLst>
              </p:cNvPr>
              <p:cNvSpPr txBox="1"/>
              <p:nvPr/>
            </p:nvSpPr>
            <p:spPr>
              <a:xfrm>
                <a:off x="6035358" y="4089757"/>
                <a:ext cx="131654" cy="272565"/>
              </a:xfrm>
              <a:prstGeom prst="rect">
                <a:avLst/>
              </a:prstGeom>
              <a:noFill/>
            </p:spPr>
            <p:txBody>
              <a:bodyPr vert="vert" wrap="none" lIns="0" tIns="0" rIns="0" bIns="0" rtlCol="0">
                <a:spAutoFit/>
                <a:scene3d>
                  <a:camera prst="isometricTopUp"/>
                  <a:lightRig rig="threePt" dir="t">
                    <a:rot lat="0" lon="0" rev="3600000"/>
                  </a:lightRig>
                </a:scene3d>
              </a:bodyPr>
              <a:lstStyle/>
              <a:p>
                <a:pPr marL="0" marR="0" lvl="0" indent="0" algn="ctr" defTabSz="54862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         </a:t>
                </a:r>
              </a:p>
            </p:txBody>
          </p:sp>
        </p:grpSp>
        <p:grpSp>
          <p:nvGrpSpPr>
            <p:cNvPr id="57" name="Group 56">
              <a:extLst>
                <a:ext uri="{FF2B5EF4-FFF2-40B4-BE49-F238E27FC236}">
                  <a16:creationId xmlns:a16="http://schemas.microsoft.com/office/drawing/2014/main" id="{325BE6BC-F8BD-4892-833F-8CCFF6147A4C}"/>
                </a:ext>
              </a:extLst>
            </p:cNvPr>
            <p:cNvGrpSpPr/>
            <p:nvPr/>
          </p:nvGrpSpPr>
          <p:grpSpPr>
            <a:xfrm>
              <a:off x="2622855" y="4363350"/>
              <a:ext cx="2620949" cy="2170320"/>
              <a:chOff x="3102057" y="4446341"/>
              <a:chExt cx="1841083" cy="1524539"/>
            </a:xfrm>
          </p:grpSpPr>
          <p:grpSp>
            <p:nvGrpSpPr>
              <p:cNvPr id="58" name="Graphic 3">
                <a:extLst>
                  <a:ext uri="{FF2B5EF4-FFF2-40B4-BE49-F238E27FC236}">
                    <a16:creationId xmlns:a16="http://schemas.microsoft.com/office/drawing/2014/main" id="{BBBCA1E1-EBBB-4878-807D-5F0D13B7C26F}"/>
                  </a:ext>
                </a:extLst>
              </p:cNvPr>
              <p:cNvGrpSpPr/>
              <p:nvPr/>
            </p:nvGrpSpPr>
            <p:grpSpPr>
              <a:xfrm>
                <a:off x="3607585" y="4855131"/>
                <a:ext cx="1335555" cy="785034"/>
                <a:chOff x="7395904" y="5255325"/>
                <a:chExt cx="1197159" cy="703685"/>
              </a:xfrm>
              <a:solidFill>
                <a:srgbClr val="50E6FF"/>
              </a:solidFill>
            </p:grpSpPr>
            <p:sp>
              <p:nvSpPr>
                <p:cNvPr id="87" name="Freeform: Shape 18">
                  <a:extLst>
                    <a:ext uri="{FF2B5EF4-FFF2-40B4-BE49-F238E27FC236}">
                      <a16:creationId xmlns:a16="http://schemas.microsoft.com/office/drawing/2014/main" id="{8554BA61-2F47-4CC7-94E5-A009A8FF752C}"/>
                    </a:ext>
                  </a:extLst>
                </p:cNvPr>
                <p:cNvSpPr/>
                <p:nvPr/>
              </p:nvSpPr>
              <p:spPr>
                <a:xfrm>
                  <a:off x="7395904" y="5673242"/>
                  <a:ext cx="154073" cy="81019"/>
                </a:xfrm>
                <a:custGeom>
                  <a:avLst/>
                  <a:gdLst>
                    <a:gd name="connsiteX0" fmla="*/ 16841 w 154073"/>
                    <a:gd name="connsiteY0" fmla="*/ 0 h 81019"/>
                    <a:gd name="connsiteX1" fmla="*/ 118874 w 154073"/>
                    <a:gd name="connsiteY1" fmla="*/ 52875 h 81019"/>
                    <a:gd name="connsiteX2" fmla="*/ 142770 w 154073"/>
                    <a:gd name="connsiteY2" fmla="*/ 38537 h 81019"/>
                    <a:gd name="connsiteX3" fmla="*/ 154073 w 154073"/>
                    <a:gd name="connsiteY3" fmla="*/ 44379 h 81019"/>
                    <a:gd name="connsiteX4" fmla="*/ 93992 w 154073"/>
                    <a:gd name="connsiteY4" fmla="*/ 81019 h 81019"/>
                    <a:gd name="connsiteX5" fmla="*/ 82688 w 154073"/>
                    <a:gd name="connsiteY5" fmla="*/ 75178 h 81019"/>
                    <a:gd name="connsiteX6" fmla="*/ 106584 w 154073"/>
                    <a:gd name="connsiteY6" fmla="*/ 60841 h 81019"/>
                    <a:gd name="connsiteX7" fmla="*/ 20786 w 154073"/>
                    <a:gd name="connsiteY7" fmla="*/ 16386 h 81019"/>
                    <a:gd name="connsiteX8" fmla="*/ 13883 w 154073"/>
                    <a:gd name="connsiteY8" fmla="*/ 41572 h 81019"/>
                    <a:gd name="connsiteX9" fmla="*/ 0 w 154073"/>
                    <a:gd name="connsiteY9" fmla="*/ 40586 h 81019"/>
                    <a:gd name="connsiteX10" fmla="*/ 7814 w 154073"/>
                    <a:gd name="connsiteY10" fmla="*/ 5614 h 81019"/>
                    <a:gd name="connsiteX11" fmla="*/ 16841 w 154073"/>
                    <a:gd name="connsiteY11" fmla="*/ 0 h 8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073" h="81019">
                      <a:moveTo>
                        <a:pt x="16841" y="0"/>
                      </a:moveTo>
                      <a:lnTo>
                        <a:pt x="118874" y="52875"/>
                      </a:lnTo>
                      <a:lnTo>
                        <a:pt x="142770" y="38537"/>
                      </a:lnTo>
                      <a:lnTo>
                        <a:pt x="154073" y="44379"/>
                      </a:lnTo>
                      <a:lnTo>
                        <a:pt x="93992" y="81019"/>
                      </a:lnTo>
                      <a:lnTo>
                        <a:pt x="82688" y="75178"/>
                      </a:lnTo>
                      <a:lnTo>
                        <a:pt x="106584" y="60841"/>
                      </a:lnTo>
                      <a:lnTo>
                        <a:pt x="20786" y="16386"/>
                      </a:lnTo>
                      <a:lnTo>
                        <a:pt x="13883" y="41572"/>
                      </a:lnTo>
                      <a:lnTo>
                        <a:pt x="0" y="40586"/>
                      </a:lnTo>
                      <a:lnTo>
                        <a:pt x="7814" y="5614"/>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Shape 21">
                  <a:extLst>
                    <a:ext uri="{FF2B5EF4-FFF2-40B4-BE49-F238E27FC236}">
                      <a16:creationId xmlns:a16="http://schemas.microsoft.com/office/drawing/2014/main" id="{E1A885E6-38C2-4D99-BA93-C2B70D6275B7}"/>
                    </a:ext>
                  </a:extLst>
                </p:cNvPr>
                <p:cNvSpPr/>
                <p:nvPr/>
              </p:nvSpPr>
              <p:spPr>
                <a:xfrm>
                  <a:off x="7488910" y="5612630"/>
                  <a:ext cx="154149" cy="83522"/>
                </a:xfrm>
                <a:custGeom>
                  <a:avLst/>
                  <a:gdLst>
                    <a:gd name="connsiteX0" fmla="*/ 16917 w 154149"/>
                    <a:gd name="connsiteY0" fmla="*/ 0 h 83522"/>
                    <a:gd name="connsiteX1" fmla="*/ 118950 w 154149"/>
                    <a:gd name="connsiteY1" fmla="*/ 52875 h 83522"/>
                    <a:gd name="connsiteX2" fmla="*/ 142846 w 154149"/>
                    <a:gd name="connsiteY2" fmla="*/ 38537 h 83522"/>
                    <a:gd name="connsiteX3" fmla="*/ 154149 w 154149"/>
                    <a:gd name="connsiteY3" fmla="*/ 44379 h 83522"/>
                    <a:gd name="connsiteX4" fmla="*/ 94826 w 154149"/>
                    <a:gd name="connsiteY4" fmla="*/ 83523 h 83522"/>
                    <a:gd name="connsiteX5" fmla="*/ 83523 w 154149"/>
                    <a:gd name="connsiteY5" fmla="*/ 77681 h 83522"/>
                    <a:gd name="connsiteX6" fmla="*/ 106584 w 154149"/>
                    <a:gd name="connsiteY6" fmla="*/ 60916 h 83522"/>
                    <a:gd name="connsiteX7" fmla="*/ 22379 w 154149"/>
                    <a:gd name="connsiteY7" fmla="*/ 17296 h 83522"/>
                    <a:gd name="connsiteX8" fmla="*/ 15476 w 154149"/>
                    <a:gd name="connsiteY8" fmla="*/ 42482 h 83522"/>
                    <a:gd name="connsiteX9" fmla="*/ 0 w 154149"/>
                    <a:gd name="connsiteY9" fmla="*/ 40661 h 83522"/>
                    <a:gd name="connsiteX10" fmla="*/ 7814 w 154149"/>
                    <a:gd name="connsiteY10" fmla="*/ 5690 h 83522"/>
                    <a:gd name="connsiteX11" fmla="*/ 16917 w 154149"/>
                    <a:gd name="connsiteY11" fmla="*/ 0 h 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149" h="83522">
                      <a:moveTo>
                        <a:pt x="16917" y="0"/>
                      </a:moveTo>
                      <a:lnTo>
                        <a:pt x="118950" y="52875"/>
                      </a:lnTo>
                      <a:lnTo>
                        <a:pt x="142846" y="38537"/>
                      </a:lnTo>
                      <a:lnTo>
                        <a:pt x="154149" y="44379"/>
                      </a:lnTo>
                      <a:lnTo>
                        <a:pt x="94826" y="83523"/>
                      </a:lnTo>
                      <a:lnTo>
                        <a:pt x="83523" y="77681"/>
                      </a:lnTo>
                      <a:lnTo>
                        <a:pt x="106584" y="60916"/>
                      </a:lnTo>
                      <a:lnTo>
                        <a:pt x="22379" y="17296"/>
                      </a:lnTo>
                      <a:lnTo>
                        <a:pt x="15476" y="42482"/>
                      </a:lnTo>
                      <a:lnTo>
                        <a:pt x="0" y="40661"/>
                      </a:lnTo>
                      <a:lnTo>
                        <a:pt x="7814" y="5690"/>
                      </a:lnTo>
                      <a:lnTo>
                        <a:pt x="1691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Shape 22">
                  <a:extLst>
                    <a:ext uri="{FF2B5EF4-FFF2-40B4-BE49-F238E27FC236}">
                      <a16:creationId xmlns:a16="http://schemas.microsoft.com/office/drawing/2014/main" id="{556ADCF8-72A7-4A8B-93C9-20A1C6BA27F7}"/>
                    </a:ext>
                  </a:extLst>
                </p:cNvPr>
                <p:cNvSpPr/>
                <p:nvPr/>
              </p:nvSpPr>
              <p:spPr>
                <a:xfrm>
                  <a:off x="7581080" y="5553610"/>
                  <a:ext cx="155818" cy="81853"/>
                </a:xfrm>
                <a:custGeom>
                  <a:avLst/>
                  <a:gdLst>
                    <a:gd name="connsiteX0" fmla="*/ 16993 w 155818"/>
                    <a:gd name="connsiteY0" fmla="*/ 0 h 81853"/>
                    <a:gd name="connsiteX1" fmla="*/ 120619 w 155818"/>
                    <a:gd name="connsiteY1" fmla="*/ 53709 h 81853"/>
                    <a:gd name="connsiteX2" fmla="*/ 142846 w 155818"/>
                    <a:gd name="connsiteY2" fmla="*/ 38537 h 81853"/>
                    <a:gd name="connsiteX3" fmla="*/ 155818 w 155818"/>
                    <a:gd name="connsiteY3" fmla="*/ 45213 h 81853"/>
                    <a:gd name="connsiteX4" fmla="*/ 95736 w 155818"/>
                    <a:gd name="connsiteY4" fmla="*/ 81854 h 81853"/>
                    <a:gd name="connsiteX5" fmla="*/ 84433 w 155818"/>
                    <a:gd name="connsiteY5" fmla="*/ 76012 h 81853"/>
                    <a:gd name="connsiteX6" fmla="*/ 108329 w 155818"/>
                    <a:gd name="connsiteY6" fmla="*/ 61675 h 81853"/>
                    <a:gd name="connsiteX7" fmla="*/ 22379 w 155818"/>
                    <a:gd name="connsiteY7" fmla="*/ 17221 h 81853"/>
                    <a:gd name="connsiteX8" fmla="*/ 15476 w 155818"/>
                    <a:gd name="connsiteY8" fmla="*/ 42406 h 81853"/>
                    <a:gd name="connsiteX9" fmla="*/ 0 w 155818"/>
                    <a:gd name="connsiteY9" fmla="*/ 40586 h 81853"/>
                    <a:gd name="connsiteX10" fmla="*/ 9483 w 155818"/>
                    <a:gd name="connsiteY10" fmla="*/ 6448 h 81853"/>
                    <a:gd name="connsiteX11" fmla="*/ 16993 w 155818"/>
                    <a:gd name="connsiteY11" fmla="*/ 0 h 8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818" h="81853">
                      <a:moveTo>
                        <a:pt x="16993" y="0"/>
                      </a:moveTo>
                      <a:lnTo>
                        <a:pt x="120619" y="53709"/>
                      </a:lnTo>
                      <a:lnTo>
                        <a:pt x="142846" y="38537"/>
                      </a:lnTo>
                      <a:lnTo>
                        <a:pt x="155818" y="45213"/>
                      </a:lnTo>
                      <a:lnTo>
                        <a:pt x="95736" y="81854"/>
                      </a:lnTo>
                      <a:lnTo>
                        <a:pt x="84433" y="76012"/>
                      </a:lnTo>
                      <a:lnTo>
                        <a:pt x="108329" y="61675"/>
                      </a:lnTo>
                      <a:lnTo>
                        <a:pt x="22379" y="17221"/>
                      </a:lnTo>
                      <a:lnTo>
                        <a:pt x="15476" y="42406"/>
                      </a:lnTo>
                      <a:lnTo>
                        <a:pt x="0" y="40586"/>
                      </a:lnTo>
                      <a:lnTo>
                        <a:pt x="9483" y="6448"/>
                      </a:lnTo>
                      <a:lnTo>
                        <a:pt x="16993"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Shape 23">
                  <a:extLst>
                    <a:ext uri="{FF2B5EF4-FFF2-40B4-BE49-F238E27FC236}">
                      <a16:creationId xmlns:a16="http://schemas.microsoft.com/office/drawing/2014/main" id="{F45821A9-39DC-4F0E-995B-B7C64E96964D}"/>
                    </a:ext>
                  </a:extLst>
                </p:cNvPr>
                <p:cNvSpPr/>
                <p:nvPr/>
              </p:nvSpPr>
              <p:spPr>
                <a:xfrm>
                  <a:off x="7675831" y="5493831"/>
                  <a:ext cx="154073" cy="82612"/>
                </a:xfrm>
                <a:custGeom>
                  <a:avLst/>
                  <a:gdLst>
                    <a:gd name="connsiteX0" fmla="*/ 16841 w 154073"/>
                    <a:gd name="connsiteY0" fmla="*/ 0 h 82612"/>
                    <a:gd name="connsiteX1" fmla="*/ 118874 w 154073"/>
                    <a:gd name="connsiteY1" fmla="*/ 52875 h 82612"/>
                    <a:gd name="connsiteX2" fmla="*/ 142770 w 154073"/>
                    <a:gd name="connsiteY2" fmla="*/ 38537 h 82612"/>
                    <a:gd name="connsiteX3" fmla="*/ 154073 w 154073"/>
                    <a:gd name="connsiteY3" fmla="*/ 44379 h 82612"/>
                    <a:gd name="connsiteX4" fmla="*/ 93157 w 154073"/>
                    <a:gd name="connsiteY4" fmla="*/ 82612 h 82612"/>
                    <a:gd name="connsiteX5" fmla="*/ 81854 w 154073"/>
                    <a:gd name="connsiteY5" fmla="*/ 76771 h 82612"/>
                    <a:gd name="connsiteX6" fmla="*/ 106584 w 154073"/>
                    <a:gd name="connsiteY6" fmla="*/ 60841 h 82612"/>
                    <a:gd name="connsiteX7" fmla="*/ 20786 w 154073"/>
                    <a:gd name="connsiteY7" fmla="*/ 16386 h 82612"/>
                    <a:gd name="connsiteX8" fmla="*/ 13883 w 154073"/>
                    <a:gd name="connsiteY8" fmla="*/ 41572 h 82612"/>
                    <a:gd name="connsiteX9" fmla="*/ 0 w 154073"/>
                    <a:gd name="connsiteY9" fmla="*/ 40586 h 82612"/>
                    <a:gd name="connsiteX10" fmla="*/ 7814 w 154073"/>
                    <a:gd name="connsiteY10" fmla="*/ 5614 h 82612"/>
                    <a:gd name="connsiteX11" fmla="*/ 16841 w 154073"/>
                    <a:gd name="connsiteY11" fmla="*/ 0 h 8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073" h="82612">
                      <a:moveTo>
                        <a:pt x="16841" y="0"/>
                      </a:moveTo>
                      <a:lnTo>
                        <a:pt x="118874" y="52875"/>
                      </a:lnTo>
                      <a:lnTo>
                        <a:pt x="142770" y="38537"/>
                      </a:lnTo>
                      <a:lnTo>
                        <a:pt x="154073" y="44379"/>
                      </a:lnTo>
                      <a:lnTo>
                        <a:pt x="93157" y="82612"/>
                      </a:lnTo>
                      <a:lnTo>
                        <a:pt x="81854" y="76771"/>
                      </a:lnTo>
                      <a:lnTo>
                        <a:pt x="106584" y="60841"/>
                      </a:lnTo>
                      <a:lnTo>
                        <a:pt x="20786" y="16386"/>
                      </a:lnTo>
                      <a:lnTo>
                        <a:pt x="13883" y="41572"/>
                      </a:lnTo>
                      <a:lnTo>
                        <a:pt x="0" y="40586"/>
                      </a:lnTo>
                      <a:lnTo>
                        <a:pt x="7814" y="5614"/>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Freeform: Shape 24">
                  <a:extLst>
                    <a:ext uri="{FF2B5EF4-FFF2-40B4-BE49-F238E27FC236}">
                      <a16:creationId xmlns:a16="http://schemas.microsoft.com/office/drawing/2014/main" id="{0EC1F36E-20AD-435B-AC5C-4B794BD09FFF}"/>
                    </a:ext>
                  </a:extLst>
                </p:cNvPr>
                <p:cNvSpPr/>
                <p:nvPr/>
              </p:nvSpPr>
              <p:spPr>
                <a:xfrm>
                  <a:off x="7758133" y="5429543"/>
                  <a:ext cx="147184" cy="83666"/>
                </a:xfrm>
                <a:custGeom>
                  <a:avLst/>
                  <a:gdLst>
                    <a:gd name="connsiteX0" fmla="*/ 84668 w 147184"/>
                    <a:gd name="connsiteY0" fmla="*/ 4434 h 83666"/>
                    <a:gd name="connsiteX1" fmla="*/ 111447 w 147184"/>
                    <a:gd name="connsiteY1" fmla="*/ 16268 h 83666"/>
                    <a:gd name="connsiteX2" fmla="*/ 134888 w 147184"/>
                    <a:gd name="connsiteY2" fmla="*/ 30454 h 83666"/>
                    <a:gd name="connsiteX3" fmla="*/ 146115 w 147184"/>
                    <a:gd name="connsiteY3" fmla="*/ 44489 h 83666"/>
                    <a:gd name="connsiteX4" fmla="*/ 145129 w 147184"/>
                    <a:gd name="connsiteY4" fmla="*/ 58371 h 83666"/>
                    <a:gd name="connsiteX5" fmla="*/ 131853 w 147184"/>
                    <a:gd name="connsiteY5" fmla="*/ 72026 h 83666"/>
                    <a:gd name="connsiteX6" fmla="*/ 110536 w 147184"/>
                    <a:gd name="connsiteY6" fmla="*/ 81509 h 83666"/>
                    <a:gd name="connsiteX7" fmla="*/ 86868 w 147184"/>
                    <a:gd name="connsiteY7" fmla="*/ 83633 h 83666"/>
                    <a:gd name="connsiteX8" fmla="*/ 60847 w 147184"/>
                    <a:gd name="connsiteY8" fmla="*/ 78398 h 83666"/>
                    <a:gd name="connsiteX9" fmla="*/ 35738 w 147184"/>
                    <a:gd name="connsiteY9" fmla="*/ 67398 h 83666"/>
                    <a:gd name="connsiteX10" fmla="*/ 12296 w 147184"/>
                    <a:gd name="connsiteY10" fmla="*/ 53212 h 83666"/>
                    <a:gd name="connsiteX11" fmla="*/ 1069 w 147184"/>
                    <a:gd name="connsiteY11" fmla="*/ 39178 h 83666"/>
                    <a:gd name="connsiteX12" fmla="*/ 2055 w 147184"/>
                    <a:gd name="connsiteY12" fmla="*/ 25296 h 83666"/>
                    <a:gd name="connsiteX13" fmla="*/ 15331 w 147184"/>
                    <a:gd name="connsiteY13" fmla="*/ 11641 h 83666"/>
                    <a:gd name="connsiteX14" fmla="*/ 36648 w 147184"/>
                    <a:gd name="connsiteY14" fmla="*/ 2158 h 83666"/>
                    <a:gd name="connsiteX15" fmla="*/ 60316 w 147184"/>
                    <a:gd name="connsiteY15" fmla="*/ 34 h 83666"/>
                    <a:gd name="connsiteX16" fmla="*/ 84668 w 147184"/>
                    <a:gd name="connsiteY16" fmla="*/ 4434 h 83666"/>
                    <a:gd name="connsiteX17" fmla="*/ 130564 w 147184"/>
                    <a:gd name="connsiteY17" fmla="*/ 46689 h 83666"/>
                    <a:gd name="connsiteX18" fmla="*/ 100674 w 147184"/>
                    <a:gd name="connsiteY18" fmla="*/ 25068 h 83666"/>
                    <a:gd name="connsiteX19" fmla="*/ 84516 w 147184"/>
                    <a:gd name="connsiteY19" fmla="*/ 16647 h 83666"/>
                    <a:gd name="connsiteX20" fmla="*/ 82164 w 147184"/>
                    <a:gd name="connsiteY20" fmla="*/ 68840 h 83666"/>
                    <a:gd name="connsiteX21" fmla="*/ 104923 w 147184"/>
                    <a:gd name="connsiteY21" fmla="*/ 72405 h 83666"/>
                    <a:gd name="connsiteX22" fmla="*/ 124571 w 147184"/>
                    <a:gd name="connsiteY22" fmla="*/ 66185 h 83666"/>
                    <a:gd name="connsiteX23" fmla="*/ 130564 w 147184"/>
                    <a:gd name="connsiteY23" fmla="*/ 46689 h 83666"/>
                    <a:gd name="connsiteX24" fmla="*/ 65854 w 147184"/>
                    <a:gd name="connsiteY24" fmla="*/ 64516 h 83666"/>
                    <a:gd name="connsiteX25" fmla="*/ 68206 w 147184"/>
                    <a:gd name="connsiteY25" fmla="*/ 12324 h 83666"/>
                    <a:gd name="connsiteX26" fmla="*/ 47041 w 147184"/>
                    <a:gd name="connsiteY26" fmla="*/ 9592 h 83666"/>
                    <a:gd name="connsiteX27" fmla="*/ 27393 w 147184"/>
                    <a:gd name="connsiteY27" fmla="*/ 15813 h 83666"/>
                    <a:gd name="connsiteX28" fmla="*/ 19807 w 147184"/>
                    <a:gd name="connsiteY28" fmla="*/ 34475 h 83666"/>
                    <a:gd name="connsiteX29" fmla="*/ 49696 w 147184"/>
                    <a:gd name="connsiteY29" fmla="*/ 56095 h 83666"/>
                    <a:gd name="connsiteX30" fmla="*/ 57813 w 147184"/>
                    <a:gd name="connsiteY30" fmla="*/ 60267 h 83666"/>
                    <a:gd name="connsiteX31" fmla="*/ 65854 w 147184"/>
                    <a:gd name="connsiteY31" fmla="*/ 64516 h 8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184" h="83666">
                      <a:moveTo>
                        <a:pt x="84668" y="4434"/>
                      </a:moveTo>
                      <a:cubicBezTo>
                        <a:pt x="93619" y="7013"/>
                        <a:pt x="101661" y="11185"/>
                        <a:pt x="111447" y="16268"/>
                      </a:cubicBezTo>
                      <a:cubicBezTo>
                        <a:pt x="121233" y="21351"/>
                        <a:pt x="129274" y="25523"/>
                        <a:pt x="134888" y="30454"/>
                      </a:cubicBezTo>
                      <a:cubicBezTo>
                        <a:pt x="140501" y="35461"/>
                        <a:pt x="144522" y="39558"/>
                        <a:pt x="146115" y="44489"/>
                      </a:cubicBezTo>
                      <a:cubicBezTo>
                        <a:pt x="147708" y="49419"/>
                        <a:pt x="147632" y="53516"/>
                        <a:pt x="145129" y="58371"/>
                      </a:cubicBezTo>
                      <a:cubicBezTo>
                        <a:pt x="142625" y="63226"/>
                        <a:pt x="138453" y="67247"/>
                        <a:pt x="131853" y="72026"/>
                      </a:cubicBezTo>
                      <a:cubicBezTo>
                        <a:pt x="125253" y="76805"/>
                        <a:pt x="117895" y="79157"/>
                        <a:pt x="110536" y="81509"/>
                      </a:cubicBezTo>
                      <a:cubicBezTo>
                        <a:pt x="103178" y="83860"/>
                        <a:pt x="94985" y="83708"/>
                        <a:pt x="86868" y="83633"/>
                      </a:cubicBezTo>
                      <a:cubicBezTo>
                        <a:pt x="78675" y="83481"/>
                        <a:pt x="69799" y="80902"/>
                        <a:pt x="60847" y="78398"/>
                      </a:cubicBezTo>
                      <a:cubicBezTo>
                        <a:pt x="51896" y="75819"/>
                        <a:pt x="43779" y="71647"/>
                        <a:pt x="35738" y="67398"/>
                      </a:cubicBezTo>
                      <a:cubicBezTo>
                        <a:pt x="26027" y="62392"/>
                        <a:pt x="17910" y="58143"/>
                        <a:pt x="12296" y="53212"/>
                      </a:cubicBezTo>
                      <a:cubicBezTo>
                        <a:pt x="6683" y="48206"/>
                        <a:pt x="2662" y="44109"/>
                        <a:pt x="1069" y="39178"/>
                      </a:cubicBezTo>
                      <a:cubicBezTo>
                        <a:pt x="-524" y="34247"/>
                        <a:pt x="-448" y="30151"/>
                        <a:pt x="2055" y="25296"/>
                      </a:cubicBezTo>
                      <a:cubicBezTo>
                        <a:pt x="4559" y="20441"/>
                        <a:pt x="8731" y="16420"/>
                        <a:pt x="15331" y="11641"/>
                      </a:cubicBezTo>
                      <a:cubicBezTo>
                        <a:pt x="21931" y="6862"/>
                        <a:pt x="29289" y="4510"/>
                        <a:pt x="36648" y="2158"/>
                      </a:cubicBezTo>
                      <a:cubicBezTo>
                        <a:pt x="44006" y="-194"/>
                        <a:pt x="52199" y="-42"/>
                        <a:pt x="60316" y="34"/>
                      </a:cubicBezTo>
                      <a:cubicBezTo>
                        <a:pt x="68434" y="110"/>
                        <a:pt x="75716" y="1855"/>
                        <a:pt x="84668" y="4434"/>
                      </a:cubicBezTo>
                      <a:close/>
                      <a:moveTo>
                        <a:pt x="130564" y="46689"/>
                      </a:moveTo>
                      <a:cubicBezTo>
                        <a:pt x="125784" y="40088"/>
                        <a:pt x="116909" y="33413"/>
                        <a:pt x="100674" y="25068"/>
                      </a:cubicBezTo>
                      <a:cubicBezTo>
                        <a:pt x="94226" y="21730"/>
                        <a:pt x="89371" y="19227"/>
                        <a:pt x="84516" y="16647"/>
                      </a:cubicBezTo>
                      <a:lnTo>
                        <a:pt x="82164" y="68840"/>
                      </a:lnTo>
                      <a:cubicBezTo>
                        <a:pt x="89447" y="70585"/>
                        <a:pt x="96805" y="72329"/>
                        <a:pt x="104923" y="72405"/>
                      </a:cubicBezTo>
                      <a:cubicBezTo>
                        <a:pt x="111447" y="71647"/>
                        <a:pt x="118805" y="69371"/>
                        <a:pt x="124571" y="66185"/>
                      </a:cubicBezTo>
                      <a:cubicBezTo>
                        <a:pt x="132005" y="59737"/>
                        <a:pt x="132915" y="54047"/>
                        <a:pt x="130564" y="46689"/>
                      </a:cubicBezTo>
                      <a:close/>
                      <a:moveTo>
                        <a:pt x="65854" y="64516"/>
                      </a:moveTo>
                      <a:lnTo>
                        <a:pt x="68206" y="12324"/>
                      </a:lnTo>
                      <a:cubicBezTo>
                        <a:pt x="60923" y="10579"/>
                        <a:pt x="53565" y="8834"/>
                        <a:pt x="47041" y="9592"/>
                      </a:cubicBezTo>
                      <a:cubicBezTo>
                        <a:pt x="40517" y="10351"/>
                        <a:pt x="33158" y="12627"/>
                        <a:pt x="27393" y="15813"/>
                      </a:cubicBezTo>
                      <a:cubicBezTo>
                        <a:pt x="18365" y="21427"/>
                        <a:pt x="14952" y="27875"/>
                        <a:pt x="19807" y="34475"/>
                      </a:cubicBezTo>
                      <a:cubicBezTo>
                        <a:pt x="24586" y="41075"/>
                        <a:pt x="33462" y="47750"/>
                        <a:pt x="49696" y="56095"/>
                      </a:cubicBezTo>
                      <a:cubicBezTo>
                        <a:pt x="52958" y="57764"/>
                        <a:pt x="54551" y="58599"/>
                        <a:pt x="57813" y="60267"/>
                      </a:cubicBezTo>
                      <a:cubicBezTo>
                        <a:pt x="59406" y="61178"/>
                        <a:pt x="62592" y="62847"/>
                        <a:pt x="65854" y="64516"/>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Shape 25">
                  <a:extLst>
                    <a:ext uri="{FF2B5EF4-FFF2-40B4-BE49-F238E27FC236}">
                      <a16:creationId xmlns:a16="http://schemas.microsoft.com/office/drawing/2014/main" id="{C1C85E56-ACDC-4F63-90A0-864B974D9DB3}"/>
                    </a:ext>
                  </a:extLst>
                </p:cNvPr>
                <p:cNvSpPr/>
                <p:nvPr/>
              </p:nvSpPr>
              <p:spPr>
                <a:xfrm>
                  <a:off x="7852883" y="5369612"/>
                  <a:ext cx="147184" cy="83819"/>
                </a:xfrm>
                <a:custGeom>
                  <a:avLst/>
                  <a:gdLst>
                    <a:gd name="connsiteX0" fmla="*/ 84668 w 147184"/>
                    <a:gd name="connsiteY0" fmla="*/ 4587 h 83819"/>
                    <a:gd name="connsiteX1" fmla="*/ 111447 w 147184"/>
                    <a:gd name="connsiteY1" fmla="*/ 16421 h 83819"/>
                    <a:gd name="connsiteX2" fmla="*/ 134888 w 147184"/>
                    <a:gd name="connsiteY2" fmla="*/ 30607 h 83819"/>
                    <a:gd name="connsiteX3" fmla="*/ 146115 w 147184"/>
                    <a:gd name="connsiteY3" fmla="*/ 44642 h 83819"/>
                    <a:gd name="connsiteX4" fmla="*/ 145129 w 147184"/>
                    <a:gd name="connsiteY4" fmla="*/ 58524 h 83819"/>
                    <a:gd name="connsiteX5" fmla="*/ 131853 w 147184"/>
                    <a:gd name="connsiteY5" fmla="*/ 72179 h 83819"/>
                    <a:gd name="connsiteX6" fmla="*/ 110536 w 147184"/>
                    <a:gd name="connsiteY6" fmla="*/ 81662 h 83819"/>
                    <a:gd name="connsiteX7" fmla="*/ 86868 w 147184"/>
                    <a:gd name="connsiteY7" fmla="*/ 83786 h 83819"/>
                    <a:gd name="connsiteX8" fmla="*/ 60847 w 147184"/>
                    <a:gd name="connsiteY8" fmla="*/ 78475 h 83819"/>
                    <a:gd name="connsiteX9" fmla="*/ 35737 w 147184"/>
                    <a:gd name="connsiteY9" fmla="*/ 67476 h 83819"/>
                    <a:gd name="connsiteX10" fmla="*/ 12297 w 147184"/>
                    <a:gd name="connsiteY10" fmla="*/ 53290 h 83819"/>
                    <a:gd name="connsiteX11" fmla="*/ 1069 w 147184"/>
                    <a:gd name="connsiteY11" fmla="*/ 39255 h 83819"/>
                    <a:gd name="connsiteX12" fmla="*/ 2055 w 147184"/>
                    <a:gd name="connsiteY12" fmla="*/ 25373 h 83819"/>
                    <a:gd name="connsiteX13" fmla="*/ 15331 w 147184"/>
                    <a:gd name="connsiteY13" fmla="*/ 11718 h 83819"/>
                    <a:gd name="connsiteX14" fmla="*/ 36648 w 147184"/>
                    <a:gd name="connsiteY14" fmla="*/ 2235 h 83819"/>
                    <a:gd name="connsiteX15" fmla="*/ 60316 w 147184"/>
                    <a:gd name="connsiteY15" fmla="*/ 111 h 83819"/>
                    <a:gd name="connsiteX16" fmla="*/ 84668 w 147184"/>
                    <a:gd name="connsiteY16" fmla="*/ 4587 h 83819"/>
                    <a:gd name="connsiteX17" fmla="*/ 128060 w 147184"/>
                    <a:gd name="connsiteY17" fmla="*/ 47600 h 83819"/>
                    <a:gd name="connsiteX18" fmla="*/ 98171 w 147184"/>
                    <a:gd name="connsiteY18" fmla="*/ 25980 h 83819"/>
                    <a:gd name="connsiteX19" fmla="*/ 82013 w 147184"/>
                    <a:gd name="connsiteY19" fmla="*/ 17559 h 83819"/>
                    <a:gd name="connsiteX20" fmla="*/ 79661 w 147184"/>
                    <a:gd name="connsiteY20" fmla="*/ 69751 h 83819"/>
                    <a:gd name="connsiteX21" fmla="*/ 102419 w 147184"/>
                    <a:gd name="connsiteY21" fmla="*/ 73317 h 83819"/>
                    <a:gd name="connsiteX22" fmla="*/ 122067 w 147184"/>
                    <a:gd name="connsiteY22" fmla="*/ 67096 h 83819"/>
                    <a:gd name="connsiteX23" fmla="*/ 128060 w 147184"/>
                    <a:gd name="connsiteY23" fmla="*/ 47600 h 83819"/>
                    <a:gd name="connsiteX24" fmla="*/ 63351 w 147184"/>
                    <a:gd name="connsiteY24" fmla="*/ 65427 h 83819"/>
                    <a:gd name="connsiteX25" fmla="*/ 65778 w 147184"/>
                    <a:gd name="connsiteY25" fmla="*/ 13235 h 83819"/>
                    <a:gd name="connsiteX26" fmla="*/ 44613 w 147184"/>
                    <a:gd name="connsiteY26" fmla="*/ 10504 h 83819"/>
                    <a:gd name="connsiteX27" fmla="*/ 24965 w 147184"/>
                    <a:gd name="connsiteY27" fmla="*/ 16725 h 83819"/>
                    <a:gd name="connsiteX28" fmla="*/ 17379 w 147184"/>
                    <a:gd name="connsiteY28" fmla="*/ 35386 h 83819"/>
                    <a:gd name="connsiteX29" fmla="*/ 47268 w 147184"/>
                    <a:gd name="connsiteY29" fmla="*/ 57007 h 83819"/>
                    <a:gd name="connsiteX30" fmla="*/ 55385 w 147184"/>
                    <a:gd name="connsiteY30" fmla="*/ 61179 h 83819"/>
                    <a:gd name="connsiteX31" fmla="*/ 63351 w 147184"/>
                    <a:gd name="connsiteY31" fmla="*/ 65427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184" h="83819">
                      <a:moveTo>
                        <a:pt x="84668" y="4587"/>
                      </a:moveTo>
                      <a:cubicBezTo>
                        <a:pt x="93619" y="7166"/>
                        <a:pt x="101661" y="11339"/>
                        <a:pt x="111447" y="16421"/>
                      </a:cubicBezTo>
                      <a:cubicBezTo>
                        <a:pt x="121157" y="21428"/>
                        <a:pt x="129274" y="25676"/>
                        <a:pt x="134888" y="30607"/>
                      </a:cubicBezTo>
                      <a:cubicBezTo>
                        <a:pt x="140501" y="35614"/>
                        <a:pt x="144522" y="39711"/>
                        <a:pt x="146115" y="44642"/>
                      </a:cubicBezTo>
                      <a:cubicBezTo>
                        <a:pt x="147708" y="49572"/>
                        <a:pt x="147632" y="53669"/>
                        <a:pt x="145129" y="58524"/>
                      </a:cubicBezTo>
                      <a:cubicBezTo>
                        <a:pt x="142625" y="63379"/>
                        <a:pt x="138453" y="67400"/>
                        <a:pt x="131853" y="72179"/>
                      </a:cubicBezTo>
                      <a:cubicBezTo>
                        <a:pt x="125253" y="76958"/>
                        <a:pt x="117895" y="79310"/>
                        <a:pt x="110536" y="81662"/>
                      </a:cubicBezTo>
                      <a:cubicBezTo>
                        <a:pt x="103178" y="84013"/>
                        <a:pt x="94985" y="83862"/>
                        <a:pt x="86868" y="83786"/>
                      </a:cubicBezTo>
                      <a:cubicBezTo>
                        <a:pt x="78751" y="83634"/>
                        <a:pt x="69799" y="81055"/>
                        <a:pt x="60847" y="78475"/>
                      </a:cubicBezTo>
                      <a:cubicBezTo>
                        <a:pt x="51896" y="75896"/>
                        <a:pt x="43779" y="71724"/>
                        <a:pt x="35737" y="67476"/>
                      </a:cubicBezTo>
                      <a:cubicBezTo>
                        <a:pt x="26027" y="62469"/>
                        <a:pt x="17910" y="58221"/>
                        <a:pt x="12297" y="53290"/>
                      </a:cubicBezTo>
                      <a:cubicBezTo>
                        <a:pt x="6683" y="48283"/>
                        <a:pt x="2662" y="44186"/>
                        <a:pt x="1069" y="39255"/>
                      </a:cubicBezTo>
                      <a:cubicBezTo>
                        <a:pt x="-524" y="34325"/>
                        <a:pt x="-448" y="30228"/>
                        <a:pt x="2055" y="25373"/>
                      </a:cubicBezTo>
                      <a:cubicBezTo>
                        <a:pt x="4559" y="20518"/>
                        <a:pt x="8731" y="16497"/>
                        <a:pt x="15331" y="11718"/>
                      </a:cubicBezTo>
                      <a:cubicBezTo>
                        <a:pt x="21931" y="6939"/>
                        <a:pt x="29289" y="4587"/>
                        <a:pt x="36648" y="2235"/>
                      </a:cubicBezTo>
                      <a:cubicBezTo>
                        <a:pt x="44006" y="-116"/>
                        <a:pt x="52199" y="35"/>
                        <a:pt x="60316" y="111"/>
                      </a:cubicBezTo>
                      <a:cubicBezTo>
                        <a:pt x="66765" y="-571"/>
                        <a:pt x="75716" y="2008"/>
                        <a:pt x="84668" y="4587"/>
                      </a:cubicBezTo>
                      <a:close/>
                      <a:moveTo>
                        <a:pt x="128060" y="47600"/>
                      </a:moveTo>
                      <a:cubicBezTo>
                        <a:pt x="123281" y="41000"/>
                        <a:pt x="114405" y="34325"/>
                        <a:pt x="98171" y="25980"/>
                      </a:cubicBezTo>
                      <a:cubicBezTo>
                        <a:pt x="91723" y="22642"/>
                        <a:pt x="86868" y="20138"/>
                        <a:pt x="82013" y="17559"/>
                      </a:cubicBezTo>
                      <a:lnTo>
                        <a:pt x="79661" y="69751"/>
                      </a:lnTo>
                      <a:cubicBezTo>
                        <a:pt x="86944" y="71496"/>
                        <a:pt x="94302" y="73241"/>
                        <a:pt x="102419" y="73317"/>
                      </a:cubicBezTo>
                      <a:cubicBezTo>
                        <a:pt x="108943" y="72558"/>
                        <a:pt x="116302" y="70283"/>
                        <a:pt x="122067" y="67096"/>
                      </a:cubicBezTo>
                      <a:cubicBezTo>
                        <a:pt x="129502" y="60648"/>
                        <a:pt x="132839" y="54200"/>
                        <a:pt x="128060" y="47600"/>
                      </a:cubicBezTo>
                      <a:close/>
                      <a:moveTo>
                        <a:pt x="63351" y="65427"/>
                      </a:moveTo>
                      <a:lnTo>
                        <a:pt x="65778" y="13235"/>
                      </a:lnTo>
                      <a:cubicBezTo>
                        <a:pt x="58496" y="11490"/>
                        <a:pt x="51137" y="9745"/>
                        <a:pt x="44613" y="10504"/>
                      </a:cubicBezTo>
                      <a:cubicBezTo>
                        <a:pt x="38089" y="11263"/>
                        <a:pt x="30731" y="13539"/>
                        <a:pt x="24965" y="16725"/>
                      </a:cubicBezTo>
                      <a:cubicBezTo>
                        <a:pt x="15938" y="22338"/>
                        <a:pt x="12524" y="28787"/>
                        <a:pt x="17379" y="35386"/>
                      </a:cubicBezTo>
                      <a:cubicBezTo>
                        <a:pt x="22158" y="41986"/>
                        <a:pt x="31034" y="48662"/>
                        <a:pt x="47268" y="57007"/>
                      </a:cubicBezTo>
                      <a:cubicBezTo>
                        <a:pt x="50530" y="58676"/>
                        <a:pt x="52123" y="59510"/>
                        <a:pt x="55385" y="61179"/>
                      </a:cubicBezTo>
                      <a:cubicBezTo>
                        <a:pt x="58496" y="62924"/>
                        <a:pt x="60089" y="63758"/>
                        <a:pt x="63351" y="65427"/>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Shape 26">
                  <a:extLst>
                    <a:ext uri="{FF2B5EF4-FFF2-40B4-BE49-F238E27FC236}">
                      <a16:creationId xmlns:a16="http://schemas.microsoft.com/office/drawing/2014/main" id="{6A456B4C-61E9-4CDF-90B6-0F1DB14574E6}"/>
                    </a:ext>
                  </a:extLst>
                </p:cNvPr>
                <p:cNvSpPr/>
                <p:nvPr/>
              </p:nvSpPr>
              <p:spPr>
                <a:xfrm>
                  <a:off x="7954923" y="5315938"/>
                  <a:ext cx="154073" cy="81019"/>
                </a:xfrm>
                <a:custGeom>
                  <a:avLst/>
                  <a:gdLst>
                    <a:gd name="connsiteX0" fmla="*/ 16841 w 154073"/>
                    <a:gd name="connsiteY0" fmla="*/ 0 h 81019"/>
                    <a:gd name="connsiteX1" fmla="*/ 118874 w 154073"/>
                    <a:gd name="connsiteY1" fmla="*/ 52875 h 81019"/>
                    <a:gd name="connsiteX2" fmla="*/ 142770 w 154073"/>
                    <a:gd name="connsiteY2" fmla="*/ 38537 h 81019"/>
                    <a:gd name="connsiteX3" fmla="*/ 154074 w 154073"/>
                    <a:gd name="connsiteY3" fmla="*/ 44379 h 81019"/>
                    <a:gd name="connsiteX4" fmla="*/ 93992 w 154073"/>
                    <a:gd name="connsiteY4" fmla="*/ 81019 h 81019"/>
                    <a:gd name="connsiteX5" fmla="*/ 82688 w 154073"/>
                    <a:gd name="connsiteY5" fmla="*/ 75178 h 81019"/>
                    <a:gd name="connsiteX6" fmla="*/ 106585 w 154073"/>
                    <a:gd name="connsiteY6" fmla="*/ 60840 h 81019"/>
                    <a:gd name="connsiteX7" fmla="*/ 20786 w 154073"/>
                    <a:gd name="connsiteY7" fmla="*/ 16386 h 81019"/>
                    <a:gd name="connsiteX8" fmla="*/ 13883 w 154073"/>
                    <a:gd name="connsiteY8" fmla="*/ 41572 h 81019"/>
                    <a:gd name="connsiteX9" fmla="*/ 0 w 154073"/>
                    <a:gd name="connsiteY9" fmla="*/ 40586 h 81019"/>
                    <a:gd name="connsiteX10" fmla="*/ 7814 w 154073"/>
                    <a:gd name="connsiteY10" fmla="*/ 5614 h 81019"/>
                    <a:gd name="connsiteX11" fmla="*/ 16841 w 154073"/>
                    <a:gd name="connsiteY11" fmla="*/ 0 h 8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073" h="81019">
                      <a:moveTo>
                        <a:pt x="16841" y="0"/>
                      </a:moveTo>
                      <a:lnTo>
                        <a:pt x="118874" y="52875"/>
                      </a:lnTo>
                      <a:lnTo>
                        <a:pt x="142770" y="38537"/>
                      </a:lnTo>
                      <a:lnTo>
                        <a:pt x="154074" y="44379"/>
                      </a:lnTo>
                      <a:lnTo>
                        <a:pt x="93992" y="81019"/>
                      </a:lnTo>
                      <a:lnTo>
                        <a:pt x="82688" y="75178"/>
                      </a:lnTo>
                      <a:lnTo>
                        <a:pt x="106585" y="60840"/>
                      </a:lnTo>
                      <a:lnTo>
                        <a:pt x="20786" y="16386"/>
                      </a:lnTo>
                      <a:lnTo>
                        <a:pt x="13883" y="41572"/>
                      </a:lnTo>
                      <a:lnTo>
                        <a:pt x="0" y="40586"/>
                      </a:lnTo>
                      <a:lnTo>
                        <a:pt x="7814" y="5614"/>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Shape 27">
                  <a:extLst>
                    <a:ext uri="{FF2B5EF4-FFF2-40B4-BE49-F238E27FC236}">
                      <a16:creationId xmlns:a16="http://schemas.microsoft.com/office/drawing/2014/main" id="{A2CE87A8-7487-4606-B786-64D4A2652BF3}"/>
                    </a:ext>
                  </a:extLst>
                </p:cNvPr>
                <p:cNvSpPr/>
                <p:nvPr/>
              </p:nvSpPr>
              <p:spPr>
                <a:xfrm>
                  <a:off x="8048004" y="5255325"/>
                  <a:ext cx="154073" cy="83446"/>
                </a:xfrm>
                <a:custGeom>
                  <a:avLst/>
                  <a:gdLst>
                    <a:gd name="connsiteX0" fmla="*/ 16841 w 154073"/>
                    <a:gd name="connsiteY0" fmla="*/ 0 h 83446"/>
                    <a:gd name="connsiteX1" fmla="*/ 118874 w 154073"/>
                    <a:gd name="connsiteY1" fmla="*/ 52875 h 83446"/>
                    <a:gd name="connsiteX2" fmla="*/ 142770 w 154073"/>
                    <a:gd name="connsiteY2" fmla="*/ 38537 h 83446"/>
                    <a:gd name="connsiteX3" fmla="*/ 154073 w 154073"/>
                    <a:gd name="connsiteY3" fmla="*/ 44379 h 83446"/>
                    <a:gd name="connsiteX4" fmla="*/ 94750 w 154073"/>
                    <a:gd name="connsiteY4" fmla="*/ 83447 h 83446"/>
                    <a:gd name="connsiteX5" fmla="*/ 81778 w 154073"/>
                    <a:gd name="connsiteY5" fmla="*/ 76771 h 83446"/>
                    <a:gd name="connsiteX6" fmla="*/ 106509 w 154073"/>
                    <a:gd name="connsiteY6" fmla="*/ 60841 h 83446"/>
                    <a:gd name="connsiteX7" fmla="*/ 20710 w 154073"/>
                    <a:gd name="connsiteY7" fmla="*/ 16386 h 83446"/>
                    <a:gd name="connsiteX8" fmla="*/ 15476 w 154073"/>
                    <a:gd name="connsiteY8" fmla="*/ 42406 h 83446"/>
                    <a:gd name="connsiteX9" fmla="*/ 0 w 154073"/>
                    <a:gd name="connsiteY9" fmla="*/ 40586 h 83446"/>
                    <a:gd name="connsiteX10" fmla="*/ 7814 w 154073"/>
                    <a:gd name="connsiteY10" fmla="*/ 5614 h 83446"/>
                    <a:gd name="connsiteX11" fmla="*/ 16841 w 154073"/>
                    <a:gd name="connsiteY11" fmla="*/ 0 h 8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073" h="83446">
                      <a:moveTo>
                        <a:pt x="16841" y="0"/>
                      </a:moveTo>
                      <a:lnTo>
                        <a:pt x="118874" y="52875"/>
                      </a:lnTo>
                      <a:lnTo>
                        <a:pt x="142770" y="38537"/>
                      </a:lnTo>
                      <a:lnTo>
                        <a:pt x="154073" y="44379"/>
                      </a:lnTo>
                      <a:lnTo>
                        <a:pt x="94750" y="83447"/>
                      </a:lnTo>
                      <a:lnTo>
                        <a:pt x="81778" y="76771"/>
                      </a:lnTo>
                      <a:lnTo>
                        <a:pt x="106509" y="60841"/>
                      </a:lnTo>
                      <a:lnTo>
                        <a:pt x="20710" y="16386"/>
                      </a:lnTo>
                      <a:lnTo>
                        <a:pt x="15476" y="42406"/>
                      </a:lnTo>
                      <a:lnTo>
                        <a:pt x="0" y="40586"/>
                      </a:lnTo>
                      <a:lnTo>
                        <a:pt x="7814" y="5614"/>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Shape 28">
                  <a:extLst>
                    <a:ext uri="{FF2B5EF4-FFF2-40B4-BE49-F238E27FC236}">
                      <a16:creationId xmlns:a16="http://schemas.microsoft.com/office/drawing/2014/main" id="{A932054F-F82D-45CF-88DD-6B3AEB7FD86B}"/>
                    </a:ext>
                  </a:extLst>
                </p:cNvPr>
                <p:cNvSpPr/>
                <p:nvPr/>
              </p:nvSpPr>
              <p:spPr>
                <a:xfrm>
                  <a:off x="7581149" y="5767048"/>
                  <a:ext cx="148018" cy="86170"/>
                </a:xfrm>
                <a:custGeom>
                  <a:avLst/>
                  <a:gdLst>
                    <a:gd name="connsiteX0" fmla="*/ 85502 w 148018"/>
                    <a:gd name="connsiteY0" fmla="*/ 6937 h 86170"/>
                    <a:gd name="connsiteX1" fmla="*/ 112281 w 148018"/>
                    <a:gd name="connsiteY1" fmla="*/ 18772 h 86170"/>
                    <a:gd name="connsiteX2" fmla="*/ 135722 w 148018"/>
                    <a:gd name="connsiteY2" fmla="*/ 32958 h 86170"/>
                    <a:gd name="connsiteX3" fmla="*/ 146949 w 148018"/>
                    <a:gd name="connsiteY3" fmla="*/ 46992 h 86170"/>
                    <a:gd name="connsiteX4" fmla="*/ 145963 w 148018"/>
                    <a:gd name="connsiteY4" fmla="*/ 60874 h 86170"/>
                    <a:gd name="connsiteX5" fmla="*/ 132688 w 148018"/>
                    <a:gd name="connsiteY5" fmla="*/ 74529 h 86170"/>
                    <a:gd name="connsiteX6" fmla="*/ 111371 w 148018"/>
                    <a:gd name="connsiteY6" fmla="*/ 84012 h 86170"/>
                    <a:gd name="connsiteX7" fmla="*/ 87702 w 148018"/>
                    <a:gd name="connsiteY7" fmla="*/ 86136 h 86170"/>
                    <a:gd name="connsiteX8" fmla="*/ 61682 w 148018"/>
                    <a:gd name="connsiteY8" fmla="*/ 80826 h 86170"/>
                    <a:gd name="connsiteX9" fmla="*/ 35738 w 148018"/>
                    <a:gd name="connsiteY9" fmla="*/ 67398 h 86170"/>
                    <a:gd name="connsiteX10" fmla="*/ 12296 w 148018"/>
                    <a:gd name="connsiteY10" fmla="*/ 53212 h 86170"/>
                    <a:gd name="connsiteX11" fmla="*/ 1069 w 148018"/>
                    <a:gd name="connsiteY11" fmla="*/ 39178 h 86170"/>
                    <a:gd name="connsiteX12" fmla="*/ 2055 w 148018"/>
                    <a:gd name="connsiteY12" fmla="*/ 25296 h 86170"/>
                    <a:gd name="connsiteX13" fmla="*/ 15331 w 148018"/>
                    <a:gd name="connsiteY13" fmla="*/ 11641 h 86170"/>
                    <a:gd name="connsiteX14" fmla="*/ 36648 w 148018"/>
                    <a:gd name="connsiteY14" fmla="*/ 2158 h 86170"/>
                    <a:gd name="connsiteX15" fmla="*/ 60316 w 148018"/>
                    <a:gd name="connsiteY15" fmla="*/ 34 h 86170"/>
                    <a:gd name="connsiteX16" fmla="*/ 85502 w 148018"/>
                    <a:gd name="connsiteY16" fmla="*/ 6937 h 86170"/>
                    <a:gd name="connsiteX17" fmla="*/ 128895 w 148018"/>
                    <a:gd name="connsiteY17" fmla="*/ 50026 h 86170"/>
                    <a:gd name="connsiteX18" fmla="*/ 99005 w 148018"/>
                    <a:gd name="connsiteY18" fmla="*/ 28406 h 86170"/>
                    <a:gd name="connsiteX19" fmla="*/ 82847 w 148018"/>
                    <a:gd name="connsiteY19" fmla="*/ 19985 h 86170"/>
                    <a:gd name="connsiteX20" fmla="*/ 80495 w 148018"/>
                    <a:gd name="connsiteY20" fmla="*/ 72178 h 86170"/>
                    <a:gd name="connsiteX21" fmla="*/ 101661 w 148018"/>
                    <a:gd name="connsiteY21" fmla="*/ 74908 h 86170"/>
                    <a:gd name="connsiteX22" fmla="*/ 121309 w 148018"/>
                    <a:gd name="connsiteY22" fmla="*/ 68688 h 86170"/>
                    <a:gd name="connsiteX23" fmla="*/ 128895 w 148018"/>
                    <a:gd name="connsiteY23" fmla="*/ 50026 h 86170"/>
                    <a:gd name="connsiteX24" fmla="*/ 65020 w 148018"/>
                    <a:gd name="connsiteY24" fmla="*/ 66185 h 86170"/>
                    <a:gd name="connsiteX25" fmla="*/ 67447 w 148018"/>
                    <a:gd name="connsiteY25" fmla="*/ 13992 h 86170"/>
                    <a:gd name="connsiteX26" fmla="*/ 46282 w 148018"/>
                    <a:gd name="connsiteY26" fmla="*/ 11262 h 86170"/>
                    <a:gd name="connsiteX27" fmla="*/ 26634 w 148018"/>
                    <a:gd name="connsiteY27" fmla="*/ 17482 h 86170"/>
                    <a:gd name="connsiteX28" fmla="*/ 19048 w 148018"/>
                    <a:gd name="connsiteY28" fmla="*/ 36144 h 86170"/>
                    <a:gd name="connsiteX29" fmla="*/ 48937 w 148018"/>
                    <a:gd name="connsiteY29" fmla="*/ 57764 h 86170"/>
                    <a:gd name="connsiteX30" fmla="*/ 57054 w 148018"/>
                    <a:gd name="connsiteY30" fmla="*/ 61937 h 86170"/>
                    <a:gd name="connsiteX31" fmla="*/ 65020 w 148018"/>
                    <a:gd name="connsiteY31" fmla="*/ 66185 h 8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018" h="86170">
                      <a:moveTo>
                        <a:pt x="85502" y="6937"/>
                      </a:moveTo>
                      <a:cubicBezTo>
                        <a:pt x="94454" y="9516"/>
                        <a:pt x="102495" y="13689"/>
                        <a:pt x="112281" y="18772"/>
                      </a:cubicBezTo>
                      <a:cubicBezTo>
                        <a:pt x="121991" y="23778"/>
                        <a:pt x="130108" y="28026"/>
                        <a:pt x="135722" y="32958"/>
                      </a:cubicBezTo>
                      <a:cubicBezTo>
                        <a:pt x="141336" y="37964"/>
                        <a:pt x="145356" y="42061"/>
                        <a:pt x="146949" y="46992"/>
                      </a:cubicBezTo>
                      <a:cubicBezTo>
                        <a:pt x="148543" y="51923"/>
                        <a:pt x="148467" y="56019"/>
                        <a:pt x="145963" y="60874"/>
                      </a:cubicBezTo>
                      <a:cubicBezTo>
                        <a:pt x="143460" y="65730"/>
                        <a:pt x="139288" y="69750"/>
                        <a:pt x="132688" y="74529"/>
                      </a:cubicBezTo>
                      <a:cubicBezTo>
                        <a:pt x="126088" y="79308"/>
                        <a:pt x="118729" y="81660"/>
                        <a:pt x="111371" y="84012"/>
                      </a:cubicBezTo>
                      <a:cubicBezTo>
                        <a:pt x="104012" y="86363"/>
                        <a:pt x="95819" y="86212"/>
                        <a:pt x="87702" y="86136"/>
                      </a:cubicBezTo>
                      <a:cubicBezTo>
                        <a:pt x="79509" y="85984"/>
                        <a:pt x="70633" y="83405"/>
                        <a:pt x="61682" y="80826"/>
                      </a:cubicBezTo>
                      <a:cubicBezTo>
                        <a:pt x="53565" y="76654"/>
                        <a:pt x="45524" y="72405"/>
                        <a:pt x="35738" y="67398"/>
                      </a:cubicBezTo>
                      <a:cubicBezTo>
                        <a:pt x="25951" y="62392"/>
                        <a:pt x="17910" y="58143"/>
                        <a:pt x="12296" y="53212"/>
                      </a:cubicBezTo>
                      <a:cubicBezTo>
                        <a:pt x="6683" y="48206"/>
                        <a:pt x="2662" y="44109"/>
                        <a:pt x="1069" y="39178"/>
                      </a:cubicBezTo>
                      <a:cubicBezTo>
                        <a:pt x="-524" y="34247"/>
                        <a:pt x="-448" y="30151"/>
                        <a:pt x="2055" y="25296"/>
                      </a:cubicBezTo>
                      <a:cubicBezTo>
                        <a:pt x="4559" y="20440"/>
                        <a:pt x="8731" y="16420"/>
                        <a:pt x="15331" y="11641"/>
                      </a:cubicBezTo>
                      <a:cubicBezTo>
                        <a:pt x="21931" y="6861"/>
                        <a:pt x="29289" y="4510"/>
                        <a:pt x="36648" y="2158"/>
                      </a:cubicBezTo>
                      <a:cubicBezTo>
                        <a:pt x="44006" y="-194"/>
                        <a:pt x="52199" y="-42"/>
                        <a:pt x="60316" y="34"/>
                      </a:cubicBezTo>
                      <a:cubicBezTo>
                        <a:pt x="67599" y="1779"/>
                        <a:pt x="76551" y="4358"/>
                        <a:pt x="85502" y="6937"/>
                      </a:cubicBezTo>
                      <a:close/>
                      <a:moveTo>
                        <a:pt x="128895" y="50026"/>
                      </a:moveTo>
                      <a:cubicBezTo>
                        <a:pt x="124115" y="43426"/>
                        <a:pt x="115240" y="36751"/>
                        <a:pt x="99005" y="28406"/>
                      </a:cubicBezTo>
                      <a:cubicBezTo>
                        <a:pt x="92557" y="25068"/>
                        <a:pt x="87702" y="22565"/>
                        <a:pt x="82847" y="19985"/>
                      </a:cubicBezTo>
                      <a:lnTo>
                        <a:pt x="80495" y="72178"/>
                      </a:lnTo>
                      <a:cubicBezTo>
                        <a:pt x="87778" y="73923"/>
                        <a:pt x="95137" y="75667"/>
                        <a:pt x="101661" y="74908"/>
                      </a:cubicBezTo>
                      <a:cubicBezTo>
                        <a:pt x="108185" y="74226"/>
                        <a:pt x="115543" y="71874"/>
                        <a:pt x="121309" y="68688"/>
                      </a:cubicBezTo>
                      <a:cubicBezTo>
                        <a:pt x="130336" y="63074"/>
                        <a:pt x="133674" y="56626"/>
                        <a:pt x="128895" y="50026"/>
                      </a:cubicBezTo>
                      <a:close/>
                      <a:moveTo>
                        <a:pt x="65020" y="66185"/>
                      </a:moveTo>
                      <a:lnTo>
                        <a:pt x="67447" y="13992"/>
                      </a:lnTo>
                      <a:cubicBezTo>
                        <a:pt x="60165" y="12248"/>
                        <a:pt x="52806" y="10503"/>
                        <a:pt x="46282" y="11262"/>
                      </a:cubicBezTo>
                      <a:cubicBezTo>
                        <a:pt x="39758" y="12020"/>
                        <a:pt x="32400" y="14296"/>
                        <a:pt x="26634" y="17482"/>
                      </a:cubicBezTo>
                      <a:cubicBezTo>
                        <a:pt x="17607" y="23096"/>
                        <a:pt x="14193" y="29544"/>
                        <a:pt x="19048" y="36144"/>
                      </a:cubicBezTo>
                      <a:cubicBezTo>
                        <a:pt x="23827" y="42744"/>
                        <a:pt x="32703" y="49419"/>
                        <a:pt x="48937" y="57764"/>
                      </a:cubicBezTo>
                      <a:cubicBezTo>
                        <a:pt x="52199" y="59433"/>
                        <a:pt x="53792" y="60267"/>
                        <a:pt x="57054" y="61937"/>
                      </a:cubicBezTo>
                      <a:cubicBezTo>
                        <a:pt x="59330" y="65350"/>
                        <a:pt x="61834" y="64516"/>
                        <a:pt x="65020" y="66185"/>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Shape 29">
                  <a:extLst>
                    <a:ext uri="{FF2B5EF4-FFF2-40B4-BE49-F238E27FC236}">
                      <a16:creationId xmlns:a16="http://schemas.microsoft.com/office/drawing/2014/main" id="{8A676023-E3A3-4CC0-8999-0843D4D4BD98}"/>
                    </a:ext>
                  </a:extLst>
                </p:cNvPr>
                <p:cNvSpPr/>
                <p:nvPr/>
              </p:nvSpPr>
              <p:spPr>
                <a:xfrm>
                  <a:off x="7684100" y="5715801"/>
                  <a:ext cx="154907" cy="81019"/>
                </a:xfrm>
                <a:custGeom>
                  <a:avLst/>
                  <a:gdLst>
                    <a:gd name="connsiteX0" fmla="*/ 16841 w 154907"/>
                    <a:gd name="connsiteY0" fmla="*/ 0 h 81019"/>
                    <a:gd name="connsiteX1" fmla="*/ 118874 w 154907"/>
                    <a:gd name="connsiteY1" fmla="*/ 52875 h 81019"/>
                    <a:gd name="connsiteX2" fmla="*/ 143605 w 154907"/>
                    <a:gd name="connsiteY2" fmla="*/ 36944 h 81019"/>
                    <a:gd name="connsiteX3" fmla="*/ 154908 w 154907"/>
                    <a:gd name="connsiteY3" fmla="*/ 42785 h 81019"/>
                    <a:gd name="connsiteX4" fmla="*/ 93992 w 154907"/>
                    <a:gd name="connsiteY4" fmla="*/ 81019 h 81019"/>
                    <a:gd name="connsiteX5" fmla="*/ 82688 w 154907"/>
                    <a:gd name="connsiteY5" fmla="*/ 75178 h 81019"/>
                    <a:gd name="connsiteX6" fmla="*/ 106584 w 154907"/>
                    <a:gd name="connsiteY6" fmla="*/ 60840 h 81019"/>
                    <a:gd name="connsiteX7" fmla="*/ 21620 w 154907"/>
                    <a:gd name="connsiteY7" fmla="*/ 14717 h 81019"/>
                    <a:gd name="connsiteX8" fmla="*/ 14717 w 154907"/>
                    <a:gd name="connsiteY8" fmla="*/ 39902 h 81019"/>
                    <a:gd name="connsiteX9" fmla="*/ 0 w 154907"/>
                    <a:gd name="connsiteY9" fmla="*/ 40509 h 81019"/>
                    <a:gd name="connsiteX10" fmla="*/ 7814 w 154907"/>
                    <a:gd name="connsiteY10" fmla="*/ 5538 h 81019"/>
                    <a:gd name="connsiteX11" fmla="*/ 16841 w 154907"/>
                    <a:gd name="connsiteY11" fmla="*/ 0 h 8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07" h="81019">
                      <a:moveTo>
                        <a:pt x="16841" y="0"/>
                      </a:moveTo>
                      <a:lnTo>
                        <a:pt x="118874" y="52875"/>
                      </a:lnTo>
                      <a:lnTo>
                        <a:pt x="143605" y="36944"/>
                      </a:lnTo>
                      <a:lnTo>
                        <a:pt x="154908" y="42785"/>
                      </a:lnTo>
                      <a:lnTo>
                        <a:pt x="93992" y="81019"/>
                      </a:lnTo>
                      <a:lnTo>
                        <a:pt x="82688" y="75178"/>
                      </a:lnTo>
                      <a:lnTo>
                        <a:pt x="106584" y="60840"/>
                      </a:lnTo>
                      <a:lnTo>
                        <a:pt x="21620" y="14717"/>
                      </a:lnTo>
                      <a:lnTo>
                        <a:pt x="14717" y="39902"/>
                      </a:lnTo>
                      <a:lnTo>
                        <a:pt x="0" y="40509"/>
                      </a:lnTo>
                      <a:lnTo>
                        <a:pt x="7814" y="5538"/>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Shape 30">
                  <a:extLst>
                    <a:ext uri="{FF2B5EF4-FFF2-40B4-BE49-F238E27FC236}">
                      <a16:creationId xmlns:a16="http://schemas.microsoft.com/office/drawing/2014/main" id="{4365255D-1C32-4663-9381-D5A4C525D3D5}"/>
                    </a:ext>
                  </a:extLst>
                </p:cNvPr>
                <p:cNvSpPr/>
                <p:nvPr/>
              </p:nvSpPr>
              <p:spPr>
                <a:xfrm>
                  <a:off x="7767160" y="5649843"/>
                  <a:ext cx="147184" cy="83742"/>
                </a:xfrm>
                <a:custGeom>
                  <a:avLst/>
                  <a:gdLst>
                    <a:gd name="connsiteX0" fmla="*/ 84668 w 147184"/>
                    <a:gd name="connsiteY0" fmla="*/ 4510 h 83742"/>
                    <a:gd name="connsiteX1" fmla="*/ 111447 w 147184"/>
                    <a:gd name="connsiteY1" fmla="*/ 16344 h 83742"/>
                    <a:gd name="connsiteX2" fmla="*/ 134888 w 147184"/>
                    <a:gd name="connsiteY2" fmla="*/ 30530 h 83742"/>
                    <a:gd name="connsiteX3" fmla="*/ 146115 w 147184"/>
                    <a:gd name="connsiteY3" fmla="*/ 44564 h 83742"/>
                    <a:gd name="connsiteX4" fmla="*/ 145129 w 147184"/>
                    <a:gd name="connsiteY4" fmla="*/ 58447 h 83742"/>
                    <a:gd name="connsiteX5" fmla="*/ 131853 w 147184"/>
                    <a:gd name="connsiteY5" fmla="*/ 72102 h 83742"/>
                    <a:gd name="connsiteX6" fmla="*/ 110536 w 147184"/>
                    <a:gd name="connsiteY6" fmla="*/ 81584 h 83742"/>
                    <a:gd name="connsiteX7" fmla="*/ 86868 w 147184"/>
                    <a:gd name="connsiteY7" fmla="*/ 83708 h 83742"/>
                    <a:gd name="connsiteX8" fmla="*/ 60847 w 147184"/>
                    <a:gd name="connsiteY8" fmla="*/ 78398 h 83742"/>
                    <a:gd name="connsiteX9" fmla="*/ 35737 w 147184"/>
                    <a:gd name="connsiteY9" fmla="*/ 67398 h 83742"/>
                    <a:gd name="connsiteX10" fmla="*/ 12296 w 147184"/>
                    <a:gd name="connsiteY10" fmla="*/ 53212 h 83742"/>
                    <a:gd name="connsiteX11" fmla="*/ 1069 w 147184"/>
                    <a:gd name="connsiteY11" fmla="*/ 39178 h 83742"/>
                    <a:gd name="connsiteX12" fmla="*/ 2055 w 147184"/>
                    <a:gd name="connsiteY12" fmla="*/ 25295 h 83742"/>
                    <a:gd name="connsiteX13" fmla="*/ 15331 w 147184"/>
                    <a:gd name="connsiteY13" fmla="*/ 11641 h 83742"/>
                    <a:gd name="connsiteX14" fmla="*/ 36648 w 147184"/>
                    <a:gd name="connsiteY14" fmla="*/ 2158 h 83742"/>
                    <a:gd name="connsiteX15" fmla="*/ 60316 w 147184"/>
                    <a:gd name="connsiteY15" fmla="*/ 34 h 83742"/>
                    <a:gd name="connsiteX16" fmla="*/ 84668 w 147184"/>
                    <a:gd name="connsiteY16" fmla="*/ 4510 h 83742"/>
                    <a:gd name="connsiteX17" fmla="*/ 129729 w 147184"/>
                    <a:gd name="connsiteY17" fmla="*/ 48357 h 83742"/>
                    <a:gd name="connsiteX18" fmla="*/ 99840 w 147184"/>
                    <a:gd name="connsiteY18" fmla="*/ 26737 h 83742"/>
                    <a:gd name="connsiteX19" fmla="*/ 83682 w 147184"/>
                    <a:gd name="connsiteY19" fmla="*/ 18316 h 83742"/>
                    <a:gd name="connsiteX20" fmla="*/ 81254 w 147184"/>
                    <a:gd name="connsiteY20" fmla="*/ 70509 h 83742"/>
                    <a:gd name="connsiteX21" fmla="*/ 104012 w 147184"/>
                    <a:gd name="connsiteY21" fmla="*/ 74074 h 83742"/>
                    <a:gd name="connsiteX22" fmla="*/ 123660 w 147184"/>
                    <a:gd name="connsiteY22" fmla="*/ 67854 h 83742"/>
                    <a:gd name="connsiteX23" fmla="*/ 129729 w 147184"/>
                    <a:gd name="connsiteY23" fmla="*/ 48357 h 83742"/>
                    <a:gd name="connsiteX24" fmla="*/ 65854 w 147184"/>
                    <a:gd name="connsiteY24" fmla="*/ 64591 h 83742"/>
                    <a:gd name="connsiteX25" fmla="*/ 68206 w 147184"/>
                    <a:gd name="connsiteY25" fmla="*/ 12399 h 83742"/>
                    <a:gd name="connsiteX26" fmla="*/ 47041 w 147184"/>
                    <a:gd name="connsiteY26" fmla="*/ 9668 h 83742"/>
                    <a:gd name="connsiteX27" fmla="*/ 27393 w 147184"/>
                    <a:gd name="connsiteY27" fmla="*/ 15889 h 83742"/>
                    <a:gd name="connsiteX28" fmla="*/ 19807 w 147184"/>
                    <a:gd name="connsiteY28" fmla="*/ 34551 h 83742"/>
                    <a:gd name="connsiteX29" fmla="*/ 49696 w 147184"/>
                    <a:gd name="connsiteY29" fmla="*/ 56171 h 83742"/>
                    <a:gd name="connsiteX30" fmla="*/ 57813 w 147184"/>
                    <a:gd name="connsiteY30" fmla="*/ 60343 h 83742"/>
                    <a:gd name="connsiteX31" fmla="*/ 65854 w 147184"/>
                    <a:gd name="connsiteY31" fmla="*/ 64591 h 8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184" h="83742">
                      <a:moveTo>
                        <a:pt x="84668" y="4510"/>
                      </a:moveTo>
                      <a:cubicBezTo>
                        <a:pt x="93619" y="7089"/>
                        <a:pt x="101736" y="11261"/>
                        <a:pt x="111447" y="16344"/>
                      </a:cubicBezTo>
                      <a:cubicBezTo>
                        <a:pt x="121157" y="21351"/>
                        <a:pt x="129274" y="25599"/>
                        <a:pt x="134888" y="30530"/>
                      </a:cubicBezTo>
                      <a:cubicBezTo>
                        <a:pt x="140501" y="35537"/>
                        <a:pt x="144522" y="39633"/>
                        <a:pt x="146115" y="44564"/>
                      </a:cubicBezTo>
                      <a:cubicBezTo>
                        <a:pt x="147708" y="49495"/>
                        <a:pt x="147632" y="53592"/>
                        <a:pt x="145129" y="58447"/>
                      </a:cubicBezTo>
                      <a:cubicBezTo>
                        <a:pt x="142625" y="63302"/>
                        <a:pt x="138453" y="67323"/>
                        <a:pt x="131853" y="72102"/>
                      </a:cubicBezTo>
                      <a:cubicBezTo>
                        <a:pt x="125253" y="76881"/>
                        <a:pt x="117895" y="79233"/>
                        <a:pt x="110536" y="81584"/>
                      </a:cubicBezTo>
                      <a:cubicBezTo>
                        <a:pt x="103178" y="83936"/>
                        <a:pt x="94985" y="83784"/>
                        <a:pt x="86868" y="83708"/>
                      </a:cubicBezTo>
                      <a:cubicBezTo>
                        <a:pt x="78751" y="83556"/>
                        <a:pt x="69799" y="80977"/>
                        <a:pt x="60847" y="78398"/>
                      </a:cubicBezTo>
                      <a:cubicBezTo>
                        <a:pt x="51896" y="75819"/>
                        <a:pt x="43779" y="71647"/>
                        <a:pt x="35737" y="67398"/>
                      </a:cubicBezTo>
                      <a:cubicBezTo>
                        <a:pt x="26027" y="62391"/>
                        <a:pt x="17910" y="58143"/>
                        <a:pt x="12296" y="53212"/>
                      </a:cubicBezTo>
                      <a:cubicBezTo>
                        <a:pt x="6683" y="48205"/>
                        <a:pt x="2662" y="44109"/>
                        <a:pt x="1069" y="39178"/>
                      </a:cubicBezTo>
                      <a:cubicBezTo>
                        <a:pt x="-524" y="34247"/>
                        <a:pt x="-448" y="30151"/>
                        <a:pt x="2055" y="25295"/>
                      </a:cubicBezTo>
                      <a:cubicBezTo>
                        <a:pt x="4559" y="20441"/>
                        <a:pt x="8731" y="16420"/>
                        <a:pt x="15331" y="11641"/>
                      </a:cubicBezTo>
                      <a:cubicBezTo>
                        <a:pt x="21931" y="6861"/>
                        <a:pt x="29289" y="4510"/>
                        <a:pt x="36648" y="2158"/>
                      </a:cubicBezTo>
                      <a:cubicBezTo>
                        <a:pt x="44006" y="-194"/>
                        <a:pt x="52199" y="-42"/>
                        <a:pt x="60316" y="34"/>
                      </a:cubicBezTo>
                      <a:cubicBezTo>
                        <a:pt x="68434" y="185"/>
                        <a:pt x="75716" y="1931"/>
                        <a:pt x="84668" y="4510"/>
                      </a:cubicBezTo>
                      <a:close/>
                      <a:moveTo>
                        <a:pt x="129729" y="48357"/>
                      </a:moveTo>
                      <a:cubicBezTo>
                        <a:pt x="124950" y="41758"/>
                        <a:pt x="116074" y="35082"/>
                        <a:pt x="99840" y="26737"/>
                      </a:cubicBezTo>
                      <a:cubicBezTo>
                        <a:pt x="93392" y="23399"/>
                        <a:pt x="88537" y="20896"/>
                        <a:pt x="83682" y="18316"/>
                      </a:cubicBezTo>
                      <a:lnTo>
                        <a:pt x="81254" y="70509"/>
                      </a:lnTo>
                      <a:cubicBezTo>
                        <a:pt x="88537" y="72253"/>
                        <a:pt x="95895" y="73998"/>
                        <a:pt x="104012" y="74074"/>
                      </a:cubicBezTo>
                      <a:cubicBezTo>
                        <a:pt x="110536" y="73315"/>
                        <a:pt x="117895" y="71040"/>
                        <a:pt x="123660" y="67854"/>
                      </a:cubicBezTo>
                      <a:cubicBezTo>
                        <a:pt x="131170" y="61405"/>
                        <a:pt x="132915" y="54122"/>
                        <a:pt x="129729" y="48357"/>
                      </a:cubicBezTo>
                      <a:close/>
                      <a:moveTo>
                        <a:pt x="65854" y="64591"/>
                      </a:moveTo>
                      <a:lnTo>
                        <a:pt x="68206" y="12399"/>
                      </a:lnTo>
                      <a:cubicBezTo>
                        <a:pt x="60923" y="10654"/>
                        <a:pt x="53565" y="8910"/>
                        <a:pt x="47041" y="9668"/>
                      </a:cubicBezTo>
                      <a:cubicBezTo>
                        <a:pt x="40517" y="10427"/>
                        <a:pt x="33158" y="12703"/>
                        <a:pt x="27393" y="15889"/>
                      </a:cubicBezTo>
                      <a:cubicBezTo>
                        <a:pt x="18365" y="21502"/>
                        <a:pt x="14952" y="27951"/>
                        <a:pt x="19807" y="34551"/>
                      </a:cubicBezTo>
                      <a:cubicBezTo>
                        <a:pt x="24586" y="41150"/>
                        <a:pt x="33462" y="47826"/>
                        <a:pt x="49696" y="56171"/>
                      </a:cubicBezTo>
                      <a:cubicBezTo>
                        <a:pt x="52958" y="57840"/>
                        <a:pt x="54551" y="58674"/>
                        <a:pt x="57813" y="60343"/>
                      </a:cubicBezTo>
                      <a:cubicBezTo>
                        <a:pt x="60165" y="63681"/>
                        <a:pt x="62592" y="62923"/>
                        <a:pt x="65854" y="64591"/>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Shape 31">
                  <a:extLst>
                    <a:ext uri="{FF2B5EF4-FFF2-40B4-BE49-F238E27FC236}">
                      <a16:creationId xmlns:a16="http://schemas.microsoft.com/office/drawing/2014/main" id="{71896A7B-BCEA-46F5-9189-486EF4E4E875}"/>
                    </a:ext>
                  </a:extLst>
                </p:cNvPr>
                <p:cNvSpPr/>
                <p:nvPr/>
              </p:nvSpPr>
              <p:spPr>
                <a:xfrm>
                  <a:off x="7861076" y="5591494"/>
                  <a:ext cx="147184" cy="83906"/>
                </a:xfrm>
                <a:custGeom>
                  <a:avLst/>
                  <a:gdLst>
                    <a:gd name="connsiteX0" fmla="*/ 84668 w 147184"/>
                    <a:gd name="connsiteY0" fmla="*/ 4674 h 83906"/>
                    <a:gd name="connsiteX1" fmla="*/ 111447 w 147184"/>
                    <a:gd name="connsiteY1" fmla="*/ 16508 h 83906"/>
                    <a:gd name="connsiteX2" fmla="*/ 134888 w 147184"/>
                    <a:gd name="connsiteY2" fmla="*/ 30694 h 83906"/>
                    <a:gd name="connsiteX3" fmla="*/ 146115 w 147184"/>
                    <a:gd name="connsiteY3" fmla="*/ 44728 h 83906"/>
                    <a:gd name="connsiteX4" fmla="*/ 145129 w 147184"/>
                    <a:gd name="connsiteY4" fmla="*/ 58611 h 83906"/>
                    <a:gd name="connsiteX5" fmla="*/ 131853 w 147184"/>
                    <a:gd name="connsiteY5" fmla="*/ 72266 h 83906"/>
                    <a:gd name="connsiteX6" fmla="*/ 110536 w 147184"/>
                    <a:gd name="connsiteY6" fmla="*/ 81748 h 83906"/>
                    <a:gd name="connsiteX7" fmla="*/ 86868 w 147184"/>
                    <a:gd name="connsiteY7" fmla="*/ 83873 h 83906"/>
                    <a:gd name="connsiteX8" fmla="*/ 60848 w 147184"/>
                    <a:gd name="connsiteY8" fmla="*/ 78562 h 83906"/>
                    <a:gd name="connsiteX9" fmla="*/ 35738 w 147184"/>
                    <a:gd name="connsiteY9" fmla="*/ 67562 h 83906"/>
                    <a:gd name="connsiteX10" fmla="*/ 12297 w 147184"/>
                    <a:gd name="connsiteY10" fmla="*/ 53376 h 83906"/>
                    <a:gd name="connsiteX11" fmla="*/ 1069 w 147184"/>
                    <a:gd name="connsiteY11" fmla="*/ 39342 h 83906"/>
                    <a:gd name="connsiteX12" fmla="*/ 2055 w 147184"/>
                    <a:gd name="connsiteY12" fmla="*/ 25460 h 83906"/>
                    <a:gd name="connsiteX13" fmla="*/ 15331 w 147184"/>
                    <a:gd name="connsiteY13" fmla="*/ 11805 h 83906"/>
                    <a:gd name="connsiteX14" fmla="*/ 36648 w 147184"/>
                    <a:gd name="connsiteY14" fmla="*/ 2322 h 83906"/>
                    <a:gd name="connsiteX15" fmla="*/ 60316 w 147184"/>
                    <a:gd name="connsiteY15" fmla="*/ 198 h 83906"/>
                    <a:gd name="connsiteX16" fmla="*/ 84668 w 147184"/>
                    <a:gd name="connsiteY16" fmla="*/ 4674 h 83906"/>
                    <a:gd name="connsiteX17" fmla="*/ 128895 w 147184"/>
                    <a:gd name="connsiteY17" fmla="*/ 46094 h 83906"/>
                    <a:gd name="connsiteX18" fmla="*/ 99006 w 147184"/>
                    <a:gd name="connsiteY18" fmla="*/ 24473 h 83906"/>
                    <a:gd name="connsiteX19" fmla="*/ 82847 w 147184"/>
                    <a:gd name="connsiteY19" fmla="*/ 16053 h 83906"/>
                    <a:gd name="connsiteX20" fmla="*/ 80420 w 147184"/>
                    <a:gd name="connsiteY20" fmla="*/ 68245 h 83906"/>
                    <a:gd name="connsiteX21" fmla="*/ 103178 w 147184"/>
                    <a:gd name="connsiteY21" fmla="*/ 71811 h 83906"/>
                    <a:gd name="connsiteX22" fmla="*/ 122826 w 147184"/>
                    <a:gd name="connsiteY22" fmla="*/ 65590 h 83906"/>
                    <a:gd name="connsiteX23" fmla="*/ 128895 w 147184"/>
                    <a:gd name="connsiteY23" fmla="*/ 46094 h 83906"/>
                    <a:gd name="connsiteX24" fmla="*/ 64185 w 147184"/>
                    <a:gd name="connsiteY24" fmla="*/ 63921 h 83906"/>
                    <a:gd name="connsiteX25" fmla="*/ 66613 w 147184"/>
                    <a:gd name="connsiteY25" fmla="*/ 11729 h 83906"/>
                    <a:gd name="connsiteX26" fmla="*/ 45448 w 147184"/>
                    <a:gd name="connsiteY26" fmla="*/ 8998 h 83906"/>
                    <a:gd name="connsiteX27" fmla="*/ 25800 w 147184"/>
                    <a:gd name="connsiteY27" fmla="*/ 15219 h 83906"/>
                    <a:gd name="connsiteX28" fmla="*/ 18214 w 147184"/>
                    <a:gd name="connsiteY28" fmla="*/ 33880 h 83906"/>
                    <a:gd name="connsiteX29" fmla="*/ 48103 w 147184"/>
                    <a:gd name="connsiteY29" fmla="*/ 55501 h 83906"/>
                    <a:gd name="connsiteX30" fmla="*/ 56220 w 147184"/>
                    <a:gd name="connsiteY30" fmla="*/ 59673 h 83906"/>
                    <a:gd name="connsiteX31" fmla="*/ 64185 w 147184"/>
                    <a:gd name="connsiteY31" fmla="*/ 63921 h 8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184" h="83906">
                      <a:moveTo>
                        <a:pt x="84668" y="4674"/>
                      </a:moveTo>
                      <a:cubicBezTo>
                        <a:pt x="93619" y="7253"/>
                        <a:pt x="101660" y="11426"/>
                        <a:pt x="111447" y="16508"/>
                      </a:cubicBezTo>
                      <a:cubicBezTo>
                        <a:pt x="121157" y="21515"/>
                        <a:pt x="129274" y="25763"/>
                        <a:pt x="134888" y="30694"/>
                      </a:cubicBezTo>
                      <a:cubicBezTo>
                        <a:pt x="140501" y="35625"/>
                        <a:pt x="144522" y="39798"/>
                        <a:pt x="146115" y="44728"/>
                      </a:cubicBezTo>
                      <a:cubicBezTo>
                        <a:pt x="147708" y="49659"/>
                        <a:pt x="147632" y="53756"/>
                        <a:pt x="145129" y="58611"/>
                      </a:cubicBezTo>
                      <a:cubicBezTo>
                        <a:pt x="142626" y="63466"/>
                        <a:pt x="138453" y="67486"/>
                        <a:pt x="131853" y="72266"/>
                      </a:cubicBezTo>
                      <a:cubicBezTo>
                        <a:pt x="125253" y="77045"/>
                        <a:pt x="117895" y="79397"/>
                        <a:pt x="110536" y="81748"/>
                      </a:cubicBezTo>
                      <a:cubicBezTo>
                        <a:pt x="103178" y="84100"/>
                        <a:pt x="94985" y="83949"/>
                        <a:pt x="86868" y="83873"/>
                      </a:cubicBezTo>
                      <a:cubicBezTo>
                        <a:pt x="78751" y="83721"/>
                        <a:pt x="69799" y="81142"/>
                        <a:pt x="60848" y="78562"/>
                      </a:cubicBezTo>
                      <a:cubicBezTo>
                        <a:pt x="51896" y="75983"/>
                        <a:pt x="43855" y="71811"/>
                        <a:pt x="35738" y="67562"/>
                      </a:cubicBezTo>
                      <a:cubicBezTo>
                        <a:pt x="26027" y="62556"/>
                        <a:pt x="17910" y="58308"/>
                        <a:pt x="12297" y="53376"/>
                      </a:cubicBezTo>
                      <a:cubicBezTo>
                        <a:pt x="6683" y="48370"/>
                        <a:pt x="2662" y="44273"/>
                        <a:pt x="1069" y="39342"/>
                      </a:cubicBezTo>
                      <a:cubicBezTo>
                        <a:pt x="-524" y="34411"/>
                        <a:pt x="-448" y="30315"/>
                        <a:pt x="2055" y="25460"/>
                      </a:cubicBezTo>
                      <a:cubicBezTo>
                        <a:pt x="4559" y="20604"/>
                        <a:pt x="8731" y="16584"/>
                        <a:pt x="15331" y="11805"/>
                      </a:cubicBezTo>
                      <a:cubicBezTo>
                        <a:pt x="21931" y="7026"/>
                        <a:pt x="29289" y="4674"/>
                        <a:pt x="36648" y="2322"/>
                      </a:cubicBezTo>
                      <a:cubicBezTo>
                        <a:pt x="44006" y="-29"/>
                        <a:pt x="52199" y="122"/>
                        <a:pt x="60316" y="198"/>
                      </a:cubicBezTo>
                      <a:cubicBezTo>
                        <a:pt x="66765" y="-485"/>
                        <a:pt x="76551" y="502"/>
                        <a:pt x="84668" y="4674"/>
                      </a:cubicBezTo>
                      <a:close/>
                      <a:moveTo>
                        <a:pt x="128895" y="46094"/>
                      </a:moveTo>
                      <a:cubicBezTo>
                        <a:pt x="124115" y="39494"/>
                        <a:pt x="115240" y="32818"/>
                        <a:pt x="99006" y="24473"/>
                      </a:cubicBezTo>
                      <a:cubicBezTo>
                        <a:pt x="92557" y="21136"/>
                        <a:pt x="87702" y="18632"/>
                        <a:pt x="82847" y="16053"/>
                      </a:cubicBezTo>
                      <a:lnTo>
                        <a:pt x="80420" y="68245"/>
                      </a:lnTo>
                      <a:cubicBezTo>
                        <a:pt x="87702" y="69990"/>
                        <a:pt x="95061" y="71735"/>
                        <a:pt x="103178" y="71811"/>
                      </a:cubicBezTo>
                      <a:cubicBezTo>
                        <a:pt x="109702" y="71052"/>
                        <a:pt x="117060" y="68776"/>
                        <a:pt x="122826" y="65590"/>
                      </a:cubicBezTo>
                      <a:cubicBezTo>
                        <a:pt x="130336" y="59218"/>
                        <a:pt x="133674" y="52694"/>
                        <a:pt x="128895" y="46094"/>
                      </a:cubicBezTo>
                      <a:close/>
                      <a:moveTo>
                        <a:pt x="64185" y="63921"/>
                      </a:moveTo>
                      <a:lnTo>
                        <a:pt x="66613" y="11729"/>
                      </a:lnTo>
                      <a:cubicBezTo>
                        <a:pt x="59330" y="9984"/>
                        <a:pt x="51972" y="8239"/>
                        <a:pt x="45448" y="8998"/>
                      </a:cubicBezTo>
                      <a:cubicBezTo>
                        <a:pt x="38924" y="9756"/>
                        <a:pt x="31565" y="12032"/>
                        <a:pt x="25800" y="15219"/>
                      </a:cubicBezTo>
                      <a:cubicBezTo>
                        <a:pt x="16772" y="20832"/>
                        <a:pt x="13359" y="27280"/>
                        <a:pt x="18214" y="33880"/>
                      </a:cubicBezTo>
                      <a:cubicBezTo>
                        <a:pt x="22993" y="40480"/>
                        <a:pt x="31869" y="47156"/>
                        <a:pt x="48103" y="55501"/>
                      </a:cubicBezTo>
                      <a:cubicBezTo>
                        <a:pt x="51365" y="57169"/>
                        <a:pt x="52958" y="58004"/>
                        <a:pt x="56220" y="59673"/>
                      </a:cubicBezTo>
                      <a:cubicBezTo>
                        <a:pt x="59330" y="61418"/>
                        <a:pt x="60999" y="62252"/>
                        <a:pt x="64185" y="63921"/>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Shape 32">
                  <a:extLst>
                    <a:ext uri="{FF2B5EF4-FFF2-40B4-BE49-F238E27FC236}">
                      <a16:creationId xmlns:a16="http://schemas.microsoft.com/office/drawing/2014/main" id="{F750A51A-B261-436A-8F07-6427F7E585CC}"/>
                    </a:ext>
                  </a:extLst>
                </p:cNvPr>
                <p:cNvSpPr/>
                <p:nvPr/>
              </p:nvSpPr>
              <p:spPr>
                <a:xfrm>
                  <a:off x="7963950" y="5536314"/>
                  <a:ext cx="154073" cy="82612"/>
                </a:xfrm>
                <a:custGeom>
                  <a:avLst/>
                  <a:gdLst>
                    <a:gd name="connsiteX0" fmla="*/ 16841 w 154073"/>
                    <a:gd name="connsiteY0" fmla="*/ 0 h 82612"/>
                    <a:gd name="connsiteX1" fmla="*/ 118874 w 154073"/>
                    <a:gd name="connsiteY1" fmla="*/ 52875 h 82612"/>
                    <a:gd name="connsiteX2" fmla="*/ 142770 w 154073"/>
                    <a:gd name="connsiteY2" fmla="*/ 38537 h 82612"/>
                    <a:gd name="connsiteX3" fmla="*/ 154073 w 154073"/>
                    <a:gd name="connsiteY3" fmla="*/ 44378 h 82612"/>
                    <a:gd name="connsiteX4" fmla="*/ 93157 w 154073"/>
                    <a:gd name="connsiteY4" fmla="*/ 82613 h 82612"/>
                    <a:gd name="connsiteX5" fmla="*/ 81854 w 154073"/>
                    <a:gd name="connsiteY5" fmla="*/ 76771 h 82612"/>
                    <a:gd name="connsiteX6" fmla="*/ 106585 w 154073"/>
                    <a:gd name="connsiteY6" fmla="*/ 60841 h 82612"/>
                    <a:gd name="connsiteX7" fmla="*/ 20786 w 154073"/>
                    <a:gd name="connsiteY7" fmla="*/ 16386 h 82612"/>
                    <a:gd name="connsiteX8" fmla="*/ 13883 w 154073"/>
                    <a:gd name="connsiteY8" fmla="*/ 41572 h 82612"/>
                    <a:gd name="connsiteX9" fmla="*/ 0 w 154073"/>
                    <a:gd name="connsiteY9" fmla="*/ 40585 h 82612"/>
                    <a:gd name="connsiteX10" fmla="*/ 7814 w 154073"/>
                    <a:gd name="connsiteY10" fmla="*/ 5614 h 82612"/>
                    <a:gd name="connsiteX11" fmla="*/ 16841 w 154073"/>
                    <a:gd name="connsiteY11" fmla="*/ 0 h 8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073" h="82612">
                      <a:moveTo>
                        <a:pt x="16841" y="0"/>
                      </a:moveTo>
                      <a:lnTo>
                        <a:pt x="118874" y="52875"/>
                      </a:lnTo>
                      <a:lnTo>
                        <a:pt x="142770" y="38537"/>
                      </a:lnTo>
                      <a:lnTo>
                        <a:pt x="154073" y="44378"/>
                      </a:lnTo>
                      <a:lnTo>
                        <a:pt x="93157" y="82613"/>
                      </a:lnTo>
                      <a:lnTo>
                        <a:pt x="81854" y="76771"/>
                      </a:lnTo>
                      <a:lnTo>
                        <a:pt x="106585" y="60841"/>
                      </a:lnTo>
                      <a:lnTo>
                        <a:pt x="20786" y="16386"/>
                      </a:lnTo>
                      <a:lnTo>
                        <a:pt x="13883" y="41572"/>
                      </a:lnTo>
                      <a:lnTo>
                        <a:pt x="0" y="40585"/>
                      </a:lnTo>
                      <a:lnTo>
                        <a:pt x="7814" y="5614"/>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Shape 33">
                  <a:extLst>
                    <a:ext uri="{FF2B5EF4-FFF2-40B4-BE49-F238E27FC236}">
                      <a16:creationId xmlns:a16="http://schemas.microsoft.com/office/drawing/2014/main" id="{B14B0802-CDE1-44FE-A0E4-EB7C3E288F9A}"/>
                    </a:ext>
                  </a:extLst>
                </p:cNvPr>
                <p:cNvSpPr/>
                <p:nvPr/>
              </p:nvSpPr>
              <p:spPr>
                <a:xfrm>
                  <a:off x="8056121" y="5477294"/>
                  <a:ext cx="154983" cy="81929"/>
                </a:xfrm>
                <a:custGeom>
                  <a:avLst/>
                  <a:gdLst>
                    <a:gd name="connsiteX0" fmla="*/ 16917 w 154983"/>
                    <a:gd name="connsiteY0" fmla="*/ 0 h 81929"/>
                    <a:gd name="connsiteX1" fmla="*/ 118950 w 154983"/>
                    <a:gd name="connsiteY1" fmla="*/ 52875 h 81929"/>
                    <a:gd name="connsiteX2" fmla="*/ 143680 w 154983"/>
                    <a:gd name="connsiteY2" fmla="*/ 36944 h 81929"/>
                    <a:gd name="connsiteX3" fmla="*/ 154984 w 154983"/>
                    <a:gd name="connsiteY3" fmla="*/ 42786 h 81929"/>
                    <a:gd name="connsiteX4" fmla="*/ 95660 w 154983"/>
                    <a:gd name="connsiteY4" fmla="*/ 81930 h 81929"/>
                    <a:gd name="connsiteX5" fmla="*/ 82688 w 154983"/>
                    <a:gd name="connsiteY5" fmla="*/ 75178 h 81929"/>
                    <a:gd name="connsiteX6" fmla="*/ 106584 w 154983"/>
                    <a:gd name="connsiteY6" fmla="*/ 60840 h 81929"/>
                    <a:gd name="connsiteX7" fmla="*/ 21620 w 154983"/>
                    <a:gd name="connsiteY7" fmla="*/ 14717 h 81929"/>
                    <a:gd name="connsiteX8" fmla="*/ 16310 w 154983"/>
                    <a:gd name="connsiteY8" fmla="*/ 40737 h 81929"/>
                    <a:gd name="connsiteX9" fmla="*/ 0 w 154983"/>
                    <a:gd name="connsiteY9" fmla="*/ 40510 h 81929"/>
                    <a:gd name="connsiteX10" fmla="*/ 7814 w 154983"/>
                    <a:gd name="connsiteY10" fmla="*/ 5538 h 81929"/>
                    <a:gd name="connsiteX11" fmla="*/ 16917 w 154983"/>
                    <a:gd name="connsiteY11" fmla="*/ 0 h 8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83" h="81929">
                      <a:moveTo>
                        <a:pt x="16917" y="0"/>
                      </a:moveTo>
                      <a:lnTo>
                        <a:pt x="118950" y="52875"/>
                      </a:lnTo>
                      <a:lnTo>
                        <a:pt x="143680" y="36944"/>
                      </a:lnTo>
                      <a:lnTo>
                        <a:pt x="154984" y="42786"/>
                      </a:lnTo>
                      <a:lnTo>
                        <a:pt x="95660" y="81930"/>
                      </a:lnTo>
                      <a:lnTo>
                        <a:pt x="82688" y="75178"/>
                      </a:lnTo>
                      <a:lnTo>
                        <a:pt x="106584" y="60840"/>
                      </a:lnTo>
                      <a:lnTo>
                        <a:pt x="21620" y="14717"/>
                      </a:lnTo>
                      <a:lnTo>
                        <a:pt x="16310" y="40737"/>
                      </a:lnTo>
                      <a:lnTo>
                        <a:pt x="0" y="40510"/>
                      </a:lnTo>
                      <a:lnTo>
                        <a:pt x="7814" y="5538"/>
                      </a:lnTo>
                      <a:lnTo>
                        <a:pt x="1691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Shape 34">
                  <a:extLst>
                    <a:ext uri="{FF2B5EF4-FFF2-40B4-BE49-F238E27FC236}">
                      <a16:creationId xmlns:a16="http://schemas.microsoft.com/office/drawing/2014/main" id="{FA8951B1-CBDD-4D9E-A2BE-45188AA289DC}"/>
                    </a:ext>
                  </a:extLst>
                </p:cNvPr>
                <p:cNvSpPr/>
                <p:nvPr/>
              </p:nvSpPr>
              <p:spPr>
                <a:xfrm>
                  <a:off x="8149278" y="5416681"/>
                  <a:ext cx="155666" cy="83522"/>
                </a:xfrm>
                <a:custGeom>
                  <a:avLst/>
                  <a:gdLst>
                    <a:gd name="connsiteX0" fmla="*/ 16841 w 155666"/>
                    <a:gd name="connsiteY0" fmla="*/ 0 h 83522"/>
                    <a:gd name="connsiteX1" fmla="*/ 120467 w 155666"/>
                    <a:gd name="connsiteY1" fmla="*/ 53709 h 83522"/>
                    <a:gd name="connsiteX2" fmla="*/ 142694 w 155666"/>
                    <a:gd name="connsiteY2" fmla="*/ 38537 h 83522"/>
                    <a:gd name="connsiteX3" fmla="*/ 155666 w 155666"/>
                    <a:gd name="connsiteY3" fmla="*/ 45289 h 83522"/>
                    <a:gd name="connsiteX4" fmla="*/ 94750 w 155666"/>
                    <a:gd name="connsiteY4" fmla="*/ 83523 h 83522"/>
                    <a:gd name="connsiteX5" fmla="*/ 83447 w 155666"/>
                    <a:gd name="connsiteY5" fmla="*/ 77681 h 83522"/>
                    <a:gd name="connsiteX6" fmla="*/ 108177 w 155666"/>
                    <a:gd name="connsiteY6" fmla="*/ 61751 h 83522"/>
                    <a:gd name="connsiteX7" fmla="*/ 22379 w 155666"/>
                    <a:gd name="connsiteY7" fmla="*/ 17296 h 83522"/>
                    <a:gd name="connsiteX8" fmla="*/ 15475 w 155666"/>
                    <a:gd name="connsiteY8" fmla="*/ 42482 h 83522"/>
                    <a:gd name="connsiteX9" fmla="*/ 0 w 155666"/>
                    <a:gd name="connsiteY9" fmla="*/ 40661 h 83522"/>
                    <a:gd name="connsiteX10" fmla="*/ 9483 w 155666"/>
                    <a:gd name="connsiteY10" fmla="*/ 6524 h 83522"/>
                    <a:gd name="connsiteX11" fmla="*/ 16841 w 155666"/>
                    <a:gd name="connsiteY11" fmla="*/ 0 h 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666" h="83522">
                      <a:moveTo>
                        <a:pt x="16841" y="0"/>
                      </a:moveTo>
                      <a:lnTo>
                        <a:pt x="120467" y="53709"/>
                      </a:lnTo>
                      <a:lnTo>
                        <a:pt x="142694" y="38537"/>
                      </a:lnTo>
                      <a:lnTo>
                        <a:pt x="155666" y="45289"/>
                      </a:lnTo>
                      <a:lnTo>
                        <a:pt x="94750" y="83523"/>
                      </a:lnTo>
                      <a:lnTo>
                        <a:pt x="83447" y="77681"/>
                      </a:lnTo>
                      <a:lnTo>
                        <a:pt x="108177" y="61751"/>
                      </a:lnTo>
                      <a:lnTo>
                        <a:pt x="22379" y="17296"/>
                      </a:lnTo>
                      <a:lnTo>
                        <a:pt x="15475" y="42482"/>
                      </a:lnTo>
                      <a:lnTo>
                        <a:pt x="0" y="40661"/>
                      </a:lnTo>
                      <a:lnTo>
                        <a:pt x="9483" y="6524"/>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Shape 35">
                  <a:extLst>
                    <a:ext uri="{FF2B5EF4-FFF2-40B4-BE49-F238E27FC236}">
                      <a16:creationId xmlns:a16="http://schemas.microsoft.com/office/drawing/2014/main" id="{501987FC-47BF-4694-A1A4-0889353D8791}"/>
                    </a:ext>
                  </a:extLst>
                </p:cNvPr>
                <p:cNvSpPr/>
                <p:nvPr/>
              </p:nvSpPr>
              <p:spPr>
                <a:xfrm>
                  <a:off x="8243118" y="5358496"/>
                  <a:ext cx="154907" cy="81019"/>
                </a:xfrm>
                <a:custGeom>
                  <a:avLst/>
                  <a:gdLst>
                    <a:gd name="connsiteX0" fmla="*/ 16841 w 154907"/>
                    <a:gd name="connsiteY0" fmla="*/ 0 h 81019"/>
                    <a:gd name="connsiteX1" fmla="*/ 118874 w 154907"/>
                    <a:gd name="connsiteY1" fmla="*/ 52875 h 81019"/>
                    <a:gd name="connsiteX2" fmla="*/ 143605 w 154907"/>
                    <a:gd name="connsiteY2" fmla="*/ 36944 h 81019"/>
                    <a:gd name="connsiteX3" fmla="*/ 154908 w 154907"/>
                    <a:gd name="connsiteY3" fmla="*/ 42786 h 81019"/>
                    <a:gd name="connsiteX4" fmla="*/ 93991 w 154907"/>
                    <a:gd name="connsiteY4" fmla="*/ 81019 h 81019"/>
                    <a:gd name="connsiteX5" fmla="*/ 82688 w 154907"/>
                    <a:gd name="connsiteY5" fmla="*/ 75178 h 81019"/>
                    <a:gd name="connsiteX6" fmla="*/ 106584 w 154907"/>
                    <a:gd name="connsiteY6" fmla="*/ 60841 h 81019"/>
                    <a:gd name="connsiteX7" fmla="*/ 21620 w 154907"/>
                    <a:gd name="connsiteY7" fmla="*/ 14717 h 81019"/>
                    <a:gd name="connsiteX8" fmla="*/ 14717 w 154907"/>
                    <a:gd name="connsiteY8" fmla="*/ 39903 h 81019"/>
                    <a:gd name="connsiteX9" fmla="*/ 0 w 154907"/>
                    <a:gd name="connsiteY9" fmla="*/ 40510 h 81019"/>
                    <a:gd name="connsiteX10" fmla="*/ 7814 w 154907"/>
                    <a:gd name="connsiteY10" fmla="*/ 5538 h 81019"/>
                    <a:gd name="connsiteX11" fmla="*/ 16841 w 154907"/>
                    <a:gd name="connsiteY11" fmla="*/ 0 h 8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07" h="81019">
                      <a:moveTo>
                        <a:pt x="16841" y="0"/>
                      </a:moveTo>
                      <a:lnTo>
                        <a:pt x="118874" y="52875"/>
                      </a:lnTo>
                      <a:lnTo>
                        <a:pt x="143605" y="36944"/>
                      </a:lnTo>
                      <a:lnTo>
                        <a:pt x="154908" y="42786"/>
                      </a:lnTo>
                      <a:lnTo>
                        <a:pt x="93991" y="81019"/>
                      </a:lnTo>
                      <a:lnTo>
                        <a:pt x="82688" y="75178"/>
                      </a:lnTo>
                      <a:lnTo>
                        <a:pt x="106584" y="60841"/>
                      </a:lnTo>
                      <a:lnTo>
                        <a:pt x="21620" y="14717"/>
                      </a:lnTo>
                      <a:lnTo>
                        <a:pt x="14717" y="39903"/>
                      </a:lnTo>
                      <a:lnTo>
                        <a:pt x="0" y="40510"/>
                      </a:lnTo>
                      <a:lnTo>
                        <a:pt x="7814" y="5538"/>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Shape 36">
                  <a:extLst>
                    <a:ext uri="{FF2B5EF4-FFF2-40B4-BE49-F238E27FC236}">
                      <a16:creationId xmlns:a16="http://schemas.microsoft.com/office/drawing/2014/main" id="{DE3AEE06-DB7E-4389-A1A0-1F782E30B6E5}"/>
                    </a:ext>
                  </a:extLst>
                </p:cNvPr>
                <p:cNvSpPr/>
                <p:nvPr/>
              </p:nvSpPr>
              <p:spPr>
                <a:xfrm>
                  <a:off x="7785222" y="5875487"/>
                  <a:ext cx="154983" cy="83522"/>
                </a:xfrm>
                <a:custGeom>
                  <a:avLst/>
                  <a:gdLst>
                    <a:gd name="connsiteX0" fmla="*/ 17751 w 154983"/>
                    <a:gd name="connsiteY0" fmla="*/ 0 h 83522"/>
                    <a:gd name="connsiteX1" fmla="*/ 118950 w 154983"/>
                    <a:gd name="connsiteY1" fmla="*/ 54468 h 83522"/>
                    <a:gd name="connsiteX2" fmla="*/ 143680 w 154983"/>
                    <a:gd name="connsiteY2" fmla="*/ 38537 h 83522"/>
                    <a:gd name="connsiteX3" fmla="*/ 154984 w 154983"/>
                    <a:gd name="connsiteY3" fmla="*/ 44378 h 83522"/>
                    <a:gd name="connsiteX4" fmla="*/ 95661 w 154983"/>
                    <a:gd name="connsiteY4" fmla="*/ 83523 h 83522"/>
                    <a:gd name="connsiteX5" fmla="*/ 84357 w 154983"/>
                    <a:gd name="connsiteY5" fmla="*/ 77681 h 83522"/>
                    <a:gd name="connsiteX6" fmla="*/ 107419 w 154983"/>
                    <a:gd name="connsiteY6" fmla="*/ 60916 h 83522"/>
                    <a:gd name="connsiteX7" fmla="*/ 23213 w 154983"/>
                    <a:gd name="connsiteY7" fmla="*/ 17296 h 83522"/>
                    <a:gd name="connsiteX8" fmla="*/ 16310 w 154983"/>
                    <a:gd name="connsiteY8" fmla="*/ 42482 h 83522"/>
                    <a:gd name="connsiteX9" fmla="*/ 0 w 154983"/>
                    <a:gd name="connsiteY9" fmla="*/ 42255 h 83522"/>
                    <a:gd name="connsiteX10" fmla="*/ 8724 w 154983"/>
                    <a:gd name="connsiteY10" fmla="*/ 5690 h 83522"/>
                    <a:gd name="connsiteX11" fmla="*/ 17751 w 154983"/>
                    <a:gd name="connsiteY11" fmla="*/ 0 h 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83" h="83522">
                      <a:moveTo>
                        <a:pt x="17751" y="0"/>
                      </a:moveTo>
                      <a:lnTo>
                        <a:pt x="118950" y="54468"/>
                      </a:lnTo>
                      <a:lnTo>
                        <a:pt x="143680" y="38537"/>
                      </a:lnTo>
                      <a:lnTo>
                        <a:pt x="154984" y="44378"/>
                      </a:lnTo>
                      <a:lnTo>
                        <a:pt x="95661" y="83523"/>
                      </a:lnTo>
                      <a:lnTo>
                        <a:pt x="84357" y="77681"/>
                      </a:lnTo>
                      <a:lnTo>
                        <a:pt x="107419" y="60916"/>
                      </a:lnTo>
                      <a:lnTo>
                        <a:pt x="23213" y="17296"/>
                      </a:lnTo>
                      <a:lnTo>
                        <a:pt x="16310" y="42482"/>
                      </a:lnTo>
                      <a:lnTo>
                        <a:pt x="0" y="42255"/>
                      </a:lnTo>
                      <a:lnTo>
                        <a:pt x="8724" y="5690"/>
                      </a:lnTo>
                      <a:lnTo>
                        <a:pt x="1775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Shape 37">
                  <a:extLst>
                    <a:ext uri="{FF2B5EF4-FFF2-40B4-BE49-F238E27FC236}">
                      <a16:creationId xmlns:a16="http://schemas.microsoft.com/office/drawing/2014/main" id="{E80C1AA0-522B-42E5-A6D1-887E99DFDE88}"/>
                    </a:ext>
                  </a:extLst>
                </p:cNvPr>
                <p:cNvSpPr/>
                <p:nvPr/>
              </p:nvSpPr>
              <p:spPr>
                <a:xfrm>
                  <a:off x="7878303" y="5816468"/>
                  <a:ext cx="155666" cy="83522"/>
                </a:xfrm>
                <a:custGeom>
                  <a:avLst/>
                  <a:gdLst>
                    <a:gd name="connsiteX0" fmla="*/ 16841 w 155666"/>
                    <a:gd name="connsiteY0" fmla="*/ 0 h 83522"/>
                    <a:gd name="connsiteX1" fmla="*/ 120467 w 155666"/>
                    <a:gd name="connsiteY1" fmla="*/ 53710 h 83522"/>
                    <a:gd name="connsiteX2" fmla="*/ 142694 w 155666"/>
                    <a:gd name="connsiteY2" fmla="*/ 38537 h 83522"/>
                    <a:gd name="connsiteX3" fmla="*/ 155666 w 155666"/>
                    <a:gd name="connsiteY3" fmla="*/ 45289 h 83522"/>
                    <a:gd name="connsiteX4" fmla="*/ 94750 w 155666"/>
                    <a:gd name="connsiteY4" fmla="*/ 83523 h 83522"/>
                    <a:gd name="connsiteX5" fmla="*/ 83447 w 155666"/>
                    <a:gd name="connsiteY5" fmla="*/ 77681 h 83522"/>
                    <a:gd name="connsiteX6" fmla="*/ 108178 w 155666"/>
                    <a:gd name="connsiteY6" fmla="*/ 61751 h 83522"/>
                    <a:gd name="connsiteX7" fmla="*/ 22379 w 155666"/>
                    <a:gd name="connsiteY7" fmla="*/ 17296 h 83522"/>
                    <a:gd name="connsiteX8" fmla="*/ 15476 w 155666"/>
                    <a:gd name="connsiteY8" fmla="*/ 42482 h 83522"/>
                    <a:gd name="connsiteX9" fmla="*/ 0 w 155666"/>
                    <a:gd name="connsiteY9" fmla="*/ 40661 h 83522"/>
                    <a:gd name="connsiteX10" fmla="*/ 9483 w 155666"/>
                    <a:gd name="connsiteY10" fmla="*/ 6524 h 83522"/>
                    <a:gd name="connsiteX11" fmla="*/ 16841 w 155666"/>
                    <a:gd name="connsiteY11" fmla="*/ 0 h 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666" h="83522">
                      <a:moveTo>
                        <a:pt x="16841" y="0"/>
                      </a:moveTo>
                      <a:lnTo>
                        <a:pt x="120467" y="53710"/>
                      </a:lnTo>
                      <a:lnTo>
                        <a:pt x="142694" y="38537"/>
                      </a:lnTo>
                      <a:lnTo>
                        <a:pt x="155666" y="45289"/>
                      </a:lnTo>
                      <a:lnTo>
                        <a:pt x="94750" y="83523"/>
                      </a:lnTo>
                      <a:lnTo>
                        <a:pt x="83447" y="77681"/>
                      </a:lnTo>
                      <a:lnTo>
                        <a:pt x="108178" y="61751"/>
                      </a:lnTo>
                      <a:lnTo>
                        <a:pt x="22379" y="17296"/>
                      </a:lnTo>
                      <a:lnTo>
                        <a:pt x="15476" y="42482"/>
                      </a:lnTo>
                      <a:lnTo>
                        <a:pt x="0" y="40661"/>
                      </a:lnTo>
                      <a:lnTo>
                        <a:pt x="9483" y="6524"/>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Shape 38">
                  <a:extLst>
                    <a:ext uri="{FF2B5EF4-FFF2-40B4-BE49-F238E27FC236}">
                      <a16:creationId xmlns:a16="http://schemas.microsoft.com/office/drawing/2014/main" id="{0CACB875-24AF-4EA8-A5FA-E781E6CC4170}"/>
                    </a:ext>
                  </a:extLst>
                </p:cNvPr>
                <p:cNvSpPr/>
                <p:nvPr/>
              </p:nvSpPr>
              <p:spPr>
                <a:xfrm>
                  <a:off x="7962274" y="5753014"/>
                  <a:ext cx="147184" cy="83742"/>
                </a:xfrm>
                <a:custGeom>
                  <a:avLst/>
                  <a:gdLst>
                    <a:gd name="connsiteX0" fmla="*/ 84668 w 147184"/>
                    <a:gd name="connsiteY0" fmla="*/ 4510 h 83742"/>
                    <a:gd name="connsiteX1" fmla="*/ 111447 w 147184"/>
                    <a:gd name="connsiteY1" fmla="*/ 16344 h 83742"/>
                    <a:gd name="connsiteX2" fmla="*/ 134888 w 147184"/>
                    <a:gd name="connsiteY2" fmla="*/ 30530 h 83742"/>
                    <a:gd name="connsiteX3" fmla="*/ 146115 w 147184"/>
                    <a:gd name="connsiteY3" fmla="*/ 44564 h 83742"/>
                    <a:gd name="connsiteX4" fmla="*/ 145129 w 147184"/>
                    <a:gd name="connsiteY4" fmla="*/ 58447 h 83742"/>
                    <a:gd name="connsiteX5" fmla="*/ 131853 w 147184"/>
                    <a:gd name="connsiteY5" fmla="*/ 72102 h 83742"/>
                    <a:gd name="connsiteX6" fmla="*/ 110536 w 147184"/>
                    <a:gd name="connsiteY6" fmla="*/ 81584 h 83742"/>
                    <a:gd name="connsiteX7" fmla="*/ 86868 w 147184"/>
                    <a:gd name="connsiteY7" fmla="*/ 83708 h 83742"/>
                    <a:gd name="connsiteX8" fmla="*/ 60847 w 147184"/>
                    <a:gd name="connsiteY8" fmla="*/ 78398 h 83742"/>
                    <a:gd name="connsiteX9" fmla="*/ 35738 w 147184"/>
                    <a:gd name="connsiteY9" fmla="*/ 67399 h 83742"/>
                    <a:gd name="connsiteX10" fmla="*/ 12297 w 147184"/>
                    <a:gd name="connsiteY10" fmla="*/ 53213 h 83742"/>
                    <a:gd name="connsiteX11" fmla="*/ 1069 w 147184"/>
                    <a:gd name="connsiteY11" fmla="*/ 39178 h 83742"/>
                    <a:gd name="connsiteX12" fmla="*/ 2055 w 147184"/>
                    <a:gd name="connsiteY12" fmla="*/ 25296 h 83742"/>
                    <a:gd name="connsiteX13" fmla="*/ 15331 w 147184"/>
                    <a:gd name="connsiteY13" fmla="*/ 11641 h 83742"/>
                    <a:gd name="connsiteX14" fmla="*/ 36648 w 147184"/>
                    <a:gd name="connsiteY14" fmla="*/ 2158 h 83742"/>
                    <a:gd name="connsiteX15" fmla="*/ 60316 w 147184"/>
                    <a:gd name="connsiteY15" fmla="*/ 34 h 83742"/>
                    <a:gd name="connsiteX16" fmla="*/ 84668 w 147184"/>
                    <a:gd name="connsiteY16" fmla="*/ 4510 h 83742"/>
                    <a:gd name="connsiteX17" fmla="*/ 128970 w 147184"/>
                    <a:gd name="connsiteY17" fmla="*/ 45930 h 83742"/>
                    <a:gd name="connsiteX18" fmla="*/ 99081 w 147184"/>
                    <a:gd name="connsiteY18" fmla="*/ 24310 h 83742"/>
                    <a:gd name="connsiteX19" fmla="*/ 82923 w 147184"/>
                    <a:gd name="connsiteY19" fmla="*/ 15889 h 83742"/>
                    <a:gd name="connsiteX20" fmla="*/ 80571 w 147184"/>
                    <a:gd name="connsiteY20" fmla="*/ 68081 h 83742"/>
                    <a:gd name="connsiteX21" fmla="*/ 103330 w 147184"/>
                    <a:gd name="connsiteY21" fmla="*/ 71647 h 83742"/>
                    <a:gd name="connsiteX22" fmla="*/ 122978 w 147184"/>
                    <a:gd name="connsiteY22" fmla="*/ 65426 h 83742"/>
                    <a:gd name="connsiteX23" fmla="*/ 128970 w 147184"/>
                    <a:gd name="connsiteY23" fmla="*/ 45930 h 83742"/>
                    <a:gd name="connsiteX24" fmla="*/ 64261 w 147184"/>
                    <a:gd name="connsiteY24" fmla="*/ 63757 h 83742"/>
                    <a:gd name="connsiteX25" fmla="*/ 66689 w 147184"/>
                    <a:gd name="connsiteY25" fmla="*/ 11565 h 83742"/>
                    <a:gd name="connsiteX26" fmla="*/ 45523 w 147184"/>
                    <a:gd name="connsiteY26" fmla="*/ 8834 h 83742"/>
                    <a:gd name="connsiteX27" fmla="*/ 25876 w 147184"/>
                    <a:gd name="connsiteY27" fmla="*/ 15054 h 83742"/>
                    <a:gd name="connsiteX28" fmla="*/ 18289 w 147184"/>
                    <a:gd name="connsiteY28" fmla="*/ 33716 h 83742"/>
                    <a:gd name="connsiteX29" fmla="*/ 48179 w 147184"/>
                    <a:gd name="connsiteY29" fmla="*/ 55336 h 83742"/>
                    <a:gd name="connsiteX30" fmla="*/ 56296 w 147184"/>
                    <a:gd name="connsiteY30" fmla="*/ 59509 h 83742"/>
                    <a:gd name="connsiteX31" fmla="*/ 64261 w 147184"/>
                    <a:gd name="connsiteY31" fmla="*/ 63757 h 8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184" h="83742">
                      <a:moveTo>
                        <a:pt x="84668" y="4510"/>
                      </a:moveTo>
                      <a:cubicBezTo>
                        <a:pt x="93619" y="7089"/>
                        <a:pt x="101736" y="11261"/>
                        <a:pt x="111447" y="16344"/>
                      </a:cubicBezTo>
                      <a:cubicBezTo>
                        <a:pt x="121157" y="21351"/>
                        <a:pt x="129274" y="25599"/>
                        <a:pt x="134888" y="30530"/>
                      </a:cubicBezTo>
                      <a:cubicBezTo>
                        <a:pt x="140501" y="35537"/>
                        <a:pt x="144522" y="39633"/>
                        <a:pt x="146115" y="44564"/>
                      </a:cubicBezTo>
                      <a:cubicBezTo>
                        <a:pt x="147708" y="49495"/>
                        <a:pt x="147632" y="53592"/>
                        <a:pt x="145129" y="58447"/>
                      </a:cubicBezTo>
                      <a:cubicBezTo>
                        <a:pt x="142625" y="63302"/>
                        <a:pt x="138453" y="67323"/>
                        <a:pt x="131853" y="72102"/>
                      </a:cubicBezTo>
                      <a:cubicBezTo>
                        <a:pt x="125253" y="76881"/>
                        <a:pt x="117895" y="79233"/>
                        <a:pt x="110536" y="81584"/>
                      </a:cubicBezTo>
                      <a:cubicBezTo>
                        <a:pt x="103178" y="83936"/>
                        <a:pt x="94985" y="83784"/>
                        <a:pt x="86868" y="83708"/>
                      </a:cubicBezTo>
                      <a:cubicBezTo>
                        <a:pt x="78675" y="83557"/>
                        <a:pt x="69799" y="80977"/>
                        <a:pt x="60847" y="78398"/>
                      </a:cubicBezTo>
                      <a:cubicBezTo>
                        <a:pt x="51896" y="75819"/>
                        <a:pt x="43779" y="71647"/>
                        <a:pt x="35738" y="67399"/>
                      </a:cubicBezTo>
                      <a:cubicBezTo>
                        <a:pt x="26027" y="62391"/>
                        <a:pt x="17910" y="58143"/>
                        <a:pt x="12297" y="53213"/>
                      </a:cubicBezTo>
                      <a:cubicBezTo>
                        <a:pt x="6683" y="48205"/>
                        <a:pt x="2662" y="44109"/>
                        <a:pt x="1069" y="39178"/>
                      </a:cubicBezTo>
                      <a:cubicBezTo>
                        <a:pt x="-524" y="34247"/>
                        <a:pt x="-448" y="30151"/>
                        <a:pt x="2055" y="25296"/>
                      </a:cubicBezTo>
                      <a:cubicBezTo>
                        <a:pt x="4559" y="20441"/>
                        <a:pt x="8731" y="16420"/>
                        <a:pt x="15331" y="11641"/>
                      </a:cubicBezTo>
                      <a:cubicBezTo>
                        <a:pt x="21931" y="6862"/>
                        <a:pt x="29289" y="4510"/>
                        <a:pt x="36648" y="2158"/>
                      </a:cubicBezTo>
                      <a:cubicBezTo>
                        <a:pt x="44006" y="-194"/>
                        <a:pt x="52199" y="-42"/>
                        <a:pt x="60316" y="34"/>
                      </a:cubicBezTo>
                      <a:cubicBezTo>
                        <a:pt x="68434" y="186"/>
                        <a:pt x="76551" y="337"/>
                        <a:pt x="84668" y="4510"/>
                      </a:cubicBezTo>
                      <a:close/>
                      <a:moveTo>
                        <a:pt x="128970" y="45930"/>
                      </a:moveTo>
                      <a:cubicBezTo>
                        <a:pt x="124191" y="39330"/>
                        <a:pt x="115316" y="32654"/>
                        <a:pt x="99081" y="24310"/>
                      </a:cubicBezTo>
                      <a:cubicBezTo>
                        <a:pt x="92633" y="20972"/>
                        <a:pt x="87778" y="18468"/>
                        <a:pt x="82923" y="15889"/>
                      </a:cubicBezTo>
                      <a:lnTo>
                        <a:pt x="80571" y="68081"/>
                      </a:lnTo>
                      <a:cubicBezTo>
                        <a:pt x="87854" y="69826"/>
                        <a:pt x="95212" y="71571"/>
                        <a:pt x="103330" y="71647"/>
                      </a:cubicBezTo>
                      <a:cubicBezTo>
                        <a:pt x="109854" y="70888"/>
                        <a:pt x="117212" y="68612"/>
                        <a:pt x="122978" y="65426"/>
                      </a:cubicBezTo>
                      <a:cubicBezTo>
                        <a:pt x="130412" y="58978"/>
                        <a:pt x="133750" y="52530"/>
                        <a:pt x="128970" y="45930"/>
                      </a:cubicBezTo>
                      <a:close/>
                      <a:moveTo>
                        <a:pt x="64261" y="63757"/>
                      </a:moveTo>
                      <a:lnTo>
                        <a:pt x="66689" y="11565"/>
                      </a:lnTo>
                      <a:cubicBezTo>
                        <a:pt x="59406" y="9820"/>
                        <a:pt x="52048" y="8075"/>
                        <a:pt x="45523" y="8834"/>
                      </a:cubicBezTo>
                      <a:cubicBezTo>
                        <a:pt x="39000" y="9517"/>
                        <a:pt x="31641" y="11868"/>
                        <a:pt x="25876" y="15054"/>
                      </a:cubicBezTo>
                      <a:cubicBezTo>
                        <a:pt x="16848" y="20668"/>
                        <a:pt x="13434" y="27116"/>
                        <a:pt x="18289" y="33716"/>
                      </a:cubicBezTo>
                      <a:cubicBezTo>
                        <a:pt x="23069" y="40316"/>
                        <a:pt x="33613" y="47826"/>
                        <a:pt x="48179" y="55336"/>
                      </a:cubicBezTo>
                      <a:cubicBezTo>
                        <a:pt x="51441" y="57006"/>
                        <a:pt x="53034" y="57840"/>
                        <a:pt x="56296" y="59509"/>
                      </a:cubicBezTo>
                      <a:cubicBezTo>
                        <a:pt x="59406" y="61254"/>
                        <a:pt x="62592" y="62923"/>
                        <a:pt x="64261" y="63757"/>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Shape 39">
                  <a:extLst>
                    <a:ext uri="{FF2B5EF4-FFF2-40B4-BE49-F238E27FC236}">
                      <a16:creationId xmlns:a16="http://schemas.microsoft.com/office/drawing/2014/main" id="{162FA8C2-6F47-4DBC-89D8-935AC99F5CAE}"/>
                    </a:ext>
                  </a:extLst>
                </p:cNvPr>
                <p:cNvSpPr/>
                <p:nvPr/>
              </p:nvSpPr>
              <p:spPr>
                <a:xfrm>
                  <a:off x="8065224" y="5697670"/>
                  <a:ext cx="154073" cy="83522"/>
                </a:xfrm>
                <a:custGeom>
                  <a:avLst/>
                  <a:gdLst>
                    <a:gd name="connsiteX0" fmla="*/ 16841 w 154073"/>
                    <a:gd name="connsiteY0" fmla="*/ 0 h 83522"/>
                    <a:gd name="connsiteX1" fmla="*/ 118874 w 154073"/>
                    <a:gd name="connsiteY1" fmla="*/ 52875 h 83522"/>
                    <a:gd name="connsiteX2" fmla="*/ 142770 w 154073"/>
                    <a:gd name="connsiteY2" fmla="*/ 38537 h 83522"/>
                    <a:gd name="connsiteX3" fmla="*/ 154073 w 154073"/>
                    <a:gd name="connsiteY3" fmla="*/ 44378 h 83522"/>
                    <a:gd name="connsiteX4" fmla="*/ 94750 w 154073"/>
                    <a:gd name="connsiteY4" fmla="*/ 83523 h 83522"/>
                    <a:gd name="connsiteX5" fmla="*/ 81778 w 154073"/>
                    <a:gd name="connsiteY5" fmla="*/ 76771 h 83522"/>
                    <a:gd name="connsiteX6" fmla="*/ 106509 w 154073"/>
                    <a:gd name="connsiteY6" fmla="*/ 60840 h 83522"/>
                    <a:gd name="connsiteX7" fmla="*/ 20710 w 154073"/>
                    <a:gd name="connsiteY7" fmla="*/ 16386 h 83522"/>
                    <a:gd name="connsiteX8" fmla="*/ 15476 w 154073"/>
                    <a:gd name="connsiteY8" fmla="*/ 42406 h 83522"/>
                    <a:gd name="connsiteX9" fmla="*/ 0 w 154073"/>
                    <a:gd name="connsiteY9" fmla="*/ 40585 h 83522"/>
                    <a:gd name="connsiteX10" fmla="*/ 7814 w 154073"/>
                    <a:gd name="connsiteY10" fmla="*/ 5614 h 83522"/>
                    <a:gd name="connsiteX11" fmla="*/ 16841 w 154073"/>
                    <a:gd name="connsiteY11" fmla="*/ 0 h 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073" h="83522">
                      <a:moveTo>
                        <a:pt x="16841" y="0"/>
                      </a:moveTo>
                      <a:lnTo>
                        <a:pt x="118874" y="52875"/>
                      </a:lnTo>
                      <a:lnTo>
                        <a:pt x="142770" y="38537"/>
                      </a:lnTo>
                      <a:lnTo>
                        <a:pt x="154073" y="44378"/>
                      </a:lnTo>
                      <a:lnTo>
                        <a:pt x="94750" y="83523"/>
                      </a:lnTo>
                      <a:lnTo>
                        <a:pt x="81778" y="76771"/>
                      </a:lnTo>
                      <a:lnTo>
                        <a:pt x="106509" y="60840"/>
                      </a:lnTo>
                      <a:lnTo>
                        <a:pt x="20710" y="16386"/>
                      </a:lnTo>
                      <a:lnTo>
                        <a:pt x="15476" y="42406"/>
                      </a:lnTo>
                      <a:lnTo>
                        <a:pt x="0" y="40585"/>
                      </a:lnTo>
                      <a:lnTo>
                        <a:pt x="7814" y="5614"/>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Shape 40">
                  <a:extLst>
                    <a:ext uri="{FF2B5EF4-FFF2-40B4-BE49-F238E27FC236}">
                      <a16:creationId xmlns:a16="http://schemas.microsoft.com/office/drawing/2014/main" id="{0A4C0559-D354-4600-A966-64F9D2E3A136}"/>
                    </a:ext>
                  </a:extLst>
                </p:cNvPr>
                <p:cNvSpPr/>
                <p:nvPr/>
              </p:nvSpPr>
              <p:spPr>
                <a:xfrm>
                  <a:off x="8157471" y="5636981"/>
                  <a:ext cx="156500" cy="83446"/>
                </a:xfrm>
                <a:custGeom>
                  <a:avLst/>
                  <a:gdLst>
                    <a:gd name="connsiteX0" fmla="*/ 17675 w 156500"/>
                    <a:gd name="connsiteY0" fmla="*/ 0 h 83446"/>
                    <a:gd name="connsiteX1" fmla="*/ 120467 w 156500"/>
                    <a:gd name="connsiteY1" fmla="*/ 55302 h 83446"/>
                    <a:gd name="connsiteX2" fmla="*/ 143529 w 156500"/>
                    <a:gd name="connsiteY2" fmla="*/ 38537 h 83446"/>
                    <a:gd name="connsiteX3" fmla="*/ 156501 w 156500"/>
                    <a:gd name="connsiteY3" fmla="*/ 45213 h 83446"/>
                    <a:gd name="connsiteX4" fmla="*/ 95585 w 156500"/>
                    <a:gd name="connsiteY4" fmla="*/ 83447 h 83446"/>
                    <a:gd name="connsiteX5" fmla="*/ 84282 w 156500"/>
                    <a:gd name="connsiteY5" fmla="*/ 77605 h 83446"/>
                    <a:gd name="connsiteX6" fmla="*/ 109012 w 156500"/>
                    <a:gd name="connsiteY6" fmla="*/ 61675 h 83446"/>
                    <a:gd name="connsiteX7" fmla="*/ 23213 w 156500"/>
                    <a:gd name="connsiteY7" fmla="*/ 17220 h 83446"/>
                    <a:gd name="connsiteX8" fmla="*/ 16310 w 156500"/>
                    <a:gd name="connsiteY8" fmla="*/ 42406 h 83446"/>
                    <a:gd name="connsiteX9" fmla="*/ 0 w 156500"/>
                    <a:gd name="connsiteY9" fmla="*/ 42179 h 83446"/>
                    <a:gd name="connsiteX10" fmla="*/ 10317 w 156500"/>
                    <a:gd name="connsiteY10" fmla="*/ 6448 h 83446"/>
                    <a:gd name="connsiteX11" fmla="*/ 17675 w 156500"/>
                    <a:gd name="connsiteY11" fmla="*/ 0 h 8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500" h="83446">
                      <a:moveTo>
                        <a:pt x="17675" y="0"/>
                      </a:moveTo>
                      <a:lnTo>
                        <a:pt x="120467" y="55302"/>
                      </a:lnTo>
                      <a:lnTo>
                        <a:pt x="143529" y="38537"/>
                      </a:lnTo>
                      <a:lnTo>
                        <a:pt x="156501" y="45213"/>
                      </a:lnTo>
                      <a:lnTo>
                        <a:pt x="95585" y="83447"/>
                      </a:lnTo>
                      <a:lnTo>
                        <a:pt x="84282" y="77605"/>
                      </a:lnTo>
                      <a:lnTo>
                        <a:pt x="109012" y="61675"/>
                      </a:lnTo>
                      <a:lnTo>
                        <a:pt x="23213" y="17220"/>
                      </a:lnTo>
                      <a:lnTo>
                        <a:pt x="16310" y="42406"/>
                      </a:lnTo>
                      <a:lnTo>
                        <a:pt x="0" y="42179"/>
                      </a:lnTo>
                      <a:lnTo>
                        <a:pt x="10317" y="6448"/>
                      </a:lnTo>
                      <a:lnTo>
                        <a:pt x="17675"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Shape 41">
                  <a:extLst>
                    <a:ext uri="{FF2B5EF4-FFF2-40B4-BE49-F238E27FC236}">
                      <a16:creationId xmlns:a16="http://schemas.microsoft.com/office/drawing/2014/main" id="{B78489E9-1845-4797-91A4-3B748D4CEE27}"/>
                    </a:ext>
                  </a:extLst>
                </p:cNvPr>
                <p:cNvSpPr/>
                <p:nvPr/>
              </p:nvSpPr>
              <p:spPr>
                <a:xfrm>
                  <a:off x="8242201" y="5573603"/>
                  <a:ext cx="147184" cy="83666"/>
                </a:xfrm>
                <a:custGeom>
                  <a:avLst/>
                  <a:gdLst>
                    <a:gd name="connsiteX0" fmla="*/ 84668 w 147184"/>
                    <a:gd name="connsiteY0" fmla="*/ 4434 h 83666"/>
                    <a:gd name="connsiteX1" fmla="*/ 111447 w 147184"/>
                    <a:gd name="connsiteY1" fmla="*/ 16268 h 83666"/>
                    <a:gd name="connsiteX2" fmla="*/ 134888 w 147184"/>
                    <a:gd name="connsiteY2" fmla="*/ 30454 h 83666"/>
                    <a:gd name="connsiteX3" fmla="*/ 146115 w 147184"/>
                    <a:gd name="connsiteY3" fmla="*/ 44489 h 83666"/>
                    <a:gd name="connsiteX4" fmla="*/ 145129 w 147184"/>
                    <a:gd name="connsiteY4" fmla="*/ 58371 h 83666"/>
                    <a:gd name="connsiteX5" fmla="*/ 131853 w 147184"/>
                    <a:gd name="connsiteY5" fmla="*/ 72026 h 83666"/>
                    <a:gd name="connsiteX6" fmla="*/ 110536 w 147184"/>
                    <a:gd name="connsiteY6" fmla="*/ 81509 h 83666"/>
                    <a:gd name="connsiteX7" fmla="*/ 86868 w 147184"/>
                    <a:gd name="connsiteY7" fmla="*/ 83633 h 83666"/>
                    <a:gd name="connsiteX8" fmla="*/ 60847 w 147184"/>
                    <a:gd name="connsiteY8" fmla="*/ 78398 h 83666"/>
                    <a:gd name="connsiteX9" fmla="*/ 35737 w 147184"/>
                    <a:gd name="connsiteY9" fmla="*/ 67398 h 83666"/>
                    <a:gd name="connsiteX10" fmla="*/ 12297 w 147184"/>
                    <a:gd name="connsiteY10" fmla="*/ 53212 h 83666"/>
                    <a:gd name="connsiteX11" fmla="*/ 1069 w 147184"/>
                    <a:gd name="connsiteY11" fmla="*/ 39178 h 83666"/>
                    <a:gd name="connsiteX12" fmla="*/ 2055 w 147184"/>
                    <a:gd name="connsiteY12" fmla="*/ 25296 h 83666"/>
                    <a:gd name="connsiteX13" fmla="*/ 15331 w 147184"/>
                    <a:gd name="connsiteY13" fmla="*/ 11641 h 83666"/>
                    <a:gd name="connsiteX14" fmla="*/ 36648 w 147184"/>
                    <a:gd name="connsiteY14" fmla="*/ 2158 h 83666"/>
                    <a:gd name="connsiteX15" fmla="*/ 60316 w 147184"/>
                    <a:gd name="connsiteY15" fmla="*/ 34 h 83666"/>
                    <a:gd name="connsiteX16" fmla="*/ 84668 w 147184"/>
                    <a:gd name="connsiteY16" fmla="*/ 4434 h 83666"/>
                    <a:gd name="connsiteX17" fmla="*/ 128060 w 147184"/>
                    <a:gd name="connsiteY17" fmla="*/ 47447 h 83666"/>
                    <a:gd name="connsiteX18" fmla="*/ 98171 w 147184"/>
                    <a:gd name="connsiteY18" fmla="*/ 25827 h 83666"/>
                    <a:gd name="connsiteX19" fmla="*/ 82013 w 147184"/>
                    <a:gd name="connsiteY19" fmla="*/ 17406 h 83666"/>
                    <a:gd name="connsiteX20" fmla="*/ 79661 w 147184"/>
                    <a:gd name="connsiteY20" fmla="*/ 69599 h 83666"/>
                    <a:gd name="connsiteX21" fmla="*/ 102419 w 147184"/>
                    <a:gd name="connsiteY21" fmla="*/ 73164 h 83666"/>
                    <a:gd name="connsiteX22" fmla="*/ 122067 w 147184"/>
                    <a:gd name="connsiteY22" fmla="*/ 66943 h 83666"/>
                    <a:gd name="connsiteX23" fmla="*/ 128060 w 147184"/>
                    <a:gd name="connsiteY23" fmla="*/ 47447 h 83666"/>
                    <a:gd name="connsiteX24" fmla="*/ 64185 w 147184"/>
                    <a:gd name="connsiteY24" fmla="*/ 63681 h 83666"/>
                    <a:gd name="connsiteX25" fmla="*/ 66537 w 147184"/>
                    <a:gd name="connsiteY25" fmla="*/ 11489 h 83666"/>
                    <a:gd name="connsiteX26" fmla="*/ 45372 w 147184"/>
                    <a:gd name="connsiteY26" fmla="*/ 8758 h 83666"/>
                    <a:gd name="connsiteX27" fmla="*/ 25724 w 147184"/>
                    <a:gd name="connsiteY27" fmla="*/ 14979 h 83666"/>
                    <a:gd name="connsiteX28" fmla="*/ 18138 w 147184"/>
                    <a:gd name="connsiteY28" fmla="*/ 33640 h 83666"/>
                    <a:gd name="connsiteX29" fmla="*/ 48027 w 147184"/>
                    <a:gd name="connsiteY29" fmla="*/ 55261 h 83666"/>
                    <a:gd name="connsiteX30" fmla="*/ 56144 w 147184"/>
                    <a:gd name="connsiteY30" fmla="*/ 59433 h 83666"/>
                    <a:gd name="connsiteX31" fmla="*/ 64185 w 147184"/>
                    <a:gd name="connsiteY31" fmla="*/ 63681 h 8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184" h="83666">
                      <a:moveTo>
                        <a:pt x="84668" y="4434"/>
                      </a:moveTo>
                      <a:cubicBezTo>
                        <a:pt x="93619" y="7013"/>
                        <a:pt x="101736" y="11186"/>
                        <a:pt x="111447" y="16268"/>
                      </a:cubicBezTo>
                      <a:cubicBezTo>
                        <a:pt x="121157" y="21275"/>
                        <a:pt x="129274" y="25523"/>
                        <a:pt x="134888" y="30454"/>
                      </a:cubicBezTo>
                      <a:cubicBezTo>
                        <a:pt x="140501" y="35461"/>
                        <a:pt x="144522" y="39557"/>
                        <a:pt x="146115" y="44489"/>
                      </a:cubicBezTo>
                      <a:cubicBezTo>
                        <a:pt x="147708" y="49419"/>
                        <a:pt x="147632" y="53516"/>
                        <a:pt x="145129" y="58371"/>
                      </a:cubicBezTo>
                      <a:cubicBezTo>
                        <a:pt x="142625" y="63226"/>
                        <a:pt x="138453" y="67247"/>
                        <a:pt x="131853" y="72026"/>
                      </a:cubicBezTo>
                      <a:cubicBezTo>
                        <a:pt x="125253" y="76805"/>
                        <a:pt x="117895" y="79157"/>
                        <a:pt x="110536" y="81509"/>
                      </a:cubicBezTo>
                      <a:cubicBezTo>
                        <a:pt x="103178" y="83860"/>
                        <a:pt x="94985" y="83709"/>
                        <a:pt x="86868" y="83633"/>
                      </a:cubicBezTo>
                      <a:cubicBezTo>
                        <a:pt x="78750" y="83481"/>
                        <a:pt x="69799" y="80902"/>
                        <a:pt x="60847" y="78398"/>
                      </a:cubicBezTo>
                      <a:cubicBezTo>
                        <a:pt x="51896" y="75819"/>
                        <a:pt x="43779" y="71646"/>
                        <a:pt x="35737" y="67398"/>
                      </a:cubicBezTo>
                      <a:cubicBezTo>
                        <a:pt x="26027" y="62392"/>
                        <a:pt x="17910" y="58143"/>
                        <a:pt x="12297" y="53212"/>
                      </a:cubicBezTo>
                      <a:cubicBezTo>
                        <a:pt x="6683" y="48206"/>
                        <a:pt x="2662" y="44109"/>
                        <a:pt x="1069" y="39178"/>
                      </a:cubicBezTo>
                      <a:cubicBezTo>
                        <a:pt x="-524" y="34247"/>
                        <a:pt x="-448" y="30151"/>
                        <a:pt x="2055" y="25296"/>
                      </a:cubicBezTo>
                      <a:cubicBezTo>
                        <a:pt x="4559" y="20440"/>
                        <a:pt x="8731" y="16420"/>
                        <a:pt x="15331" y="11641"/>
                      </a:cubicBezTo>
                      <a:cubicBezTo>
                        <a:pt x="21931" y="6861"/>
                        <a:pt x="29289" y="4510"/>
                        <a:pt x="36648" y="2158"/>
                      </a:cubicBezTo>
                      <a:cubicBezTo>
                        <a:pt x="44006" y="-194"/>
                        <a:pt x="52199" y="-42"/>
                        <a:pt x="60316" y="34"/>
                      </a:cubicBezTo>
                      <a:cubicBezTo>
                        <a:pt x="68433" y="110"/>
                        <a:pt x="75716" y="1855"/>
                        <a:pt x="84668" y="4434"/>
                      </a:cubicBezTo>
                      <a:close/>
                      <a:moveTo>
                        <a:pt x="128060" y="47447"/>
                      </a:moveTo>
                      <a:cubicBezTo>
                        <a:pt x="123281" y="40847"/>
                        <a:pt x="114405" y="34171"/>
                        <a:pt x="98171" y="25827"/>
                      </a:cubicBezTo>
                      <a:cubicBezTo>
                        <a:pt x="91723" y="22489"/>
                        <a:pt x="86868" y="19985"/>
                        <a:pt x="82013" y="17406"/>
                      </a:cubicBezTo>
                      <a:lnTo>
                        <a:pt x="79661" y="69599"/>
                      </a:lnTo>
                      <a:cubicBezTo>
                        <a:pt x="86944" y="71343"/>
                        <a:pt x="94302" y="73088"/>
                        <a:pt x="102419" y="73164"/>
                      </a:cubicBezTo>
                      <a:cubicBezTo>
                        <a:pt x="108943" y="72481"/>
                        <a:pt x="116302" y="70130"/>
                        <a:pt x="122067" y="66943"/>
                      </a:cubicBezTo>
                      <a:cubicBezTo>
                        <a:pt x="130336" y="58902"/>
                        <a:pt x="132839" y="54047"/>
                        <a:pt x="128060" y="47447"/>
                      </a:cubicBezTo>
                      <a:close/>
                      <a:moveTo>
                        <a:pt x="64185" y="63681"/>
                      </a:moveTo>
                      <a:lnTo>
                        <a:pt x="66537" y="11489"/>
                      </a:lnTo>
                      <a:cubicBezTo>
                        <a:pt x="59254" y="9744"/>
                        <a:pt x="51896" y="8000"/>
                        <a:pt x="45372" y="8758"/>
                      </a:cubicBezTo>
                      <a:cubicBezTo>
                        <a:pt x="38848" y="9516"/>
                        <a:pt x="31489" y="11793"/>
                        <a:pt x="25724" y="14979"/>
                      </a:cubicBezTo>
                      <a:cubicBezTo>
                        <a:pt x="16696" y="20592"/>
                        <a:pt x="13283" y="27040"/>
                        <a:pt x="18138" y="33640"/>
                      </a:cubicBezTo>
                      <a:cubicBezTo>
                        <a:pt x="22917" y="40240"/>
                        <a:pt x="33462" y="47751"/>
                        <a:pt x="48027" y="55261"/>
                      </a:cubicBezTo>
                      <a:cubicBezTo>
                        <a:pt x="51289" y="56929"/>
                        <a:pt x="52882" y="57764"/>
                        <a:pt x="56144" y="59433"/>
                      </a:cubicBezTo>
                      <a:cubicBezTo>
                        <a:pt x="59330" y="61178"/>
                        <a:pt x="62592" y="62847"/>
                        <a:pt x="64185" y="63681"/>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Shape 42">
                  <a:extLst>
                    <a:ext uri="{FF2B5EF4-FFF2-40B4-BE49-F238E27FC236}">
                      <a16:creationId xmlns:a16="http://schemas.microsoft.com/office/drawing/2014/main" id="{FF5841E9-9BCB-42B4-8C38-471CC23F122E}"/>
                    </a:ext>
                  </a:extLst>
                </p:cNvPr>
                <p:cNvSpPr/>
                <p:nvPr/>
              </p:nvSpPr>
              <p:spPr>
                <a:xfrm>
                  <a:off x="8344316" y="5518183"/>
                  <a:ext cx="154983" cy="83522"/>
                </a:xfrm>
                <a:custGeom>
                  <a:avLst/>
                  <a:gdLst>
                    <a:gd name="connsiteX0" fmla="*/ 17751 w 154983"/>
                    <a:gd name="connsiteY0" fmla="*/ 0 h 83522"/>
                    <a:gd name="connsiteX1" fmla="*/ 118950 w 154983"/>
                    <a:gd name="connsiteY1" fmla="*/ 54468 h 83522"/>
                    <a:gd name="connsiteX2" fmla="*/ 143680 w 154983"/>
                    <a:gd name="connsiteY2" fmla="*/ 38537 h 83522"/>
                    <a:gd name="connsiteX3" fmla="*/ 154984 w 154983"/>
                    <a:gd name="connsiteY3" fmla="*/ 44378 h 83522"/>
                    <a:gd name="connsiteX4" fmla="*/ 95660 w 154983"/>
                    <a:gd name="connsiteY4" fmla="*/ 83523 h 83522"/>
                    <a:gd name="connsiteX5" fmla="*/ 82688 w 154983"/>
                    <a:gd name="connsiteY5" fmla="*/ 76847 h 83522"/>
                    <a:gd name="connsiteX6" fmla="*/ 107419 w 154983"/>
                    <a:gd name="connsiteY6" fmla="*/ 60916 h 83522"/>
                    <a:gd name="connsiteX7" fmla="*/ 21620 w 154983"/>
                    <a:gd name="connsiteY7" fmla="*/ 16462 h 83522"/>
                    <a:gd name="connsiteX8" fmla="*/ 16310 w 154983"/>
                    <a:gd name="connsiteY8" fmla="*/ 42482 h 83522"/>
                    <a:gd name="connsiteX9" fmla="*/ 0 w 154983"/>
                    <a:gd name="connsiteY9" fmla="*/ 42254 h 83522"/>
                    <a:gd name="connsiteX10" fmla="*/ 8724 w 154983"/>
                    <a:gd name="connsiteY10" fmla="*/ 5690 h 83522"/>
                    <a:gd name="connsiteX11" fmla="*/ 17751 w 154983"/>
                    <a:gd name="connsiteY11" fmla="*/ 0 h 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83" h="83522">
                      <a:moveTo>
                        <a:pt x="17751" y="0"/>
                      </a:moveTo>
                      <a:lnTo>
                        <a:pt x="118950" y="54468"/>
                      </a:lnTo>
                      <a:lnTo>
                        <a:pt x="143680" y="38537"/>
                      </a:lnTo>
                      <a:lnTo>
                        <a:pt x="154984" y="44378"/>
                      </a:lnTo>
                      <a:lnTo>
                        <a:pt x="95660" y="83523"/>
                      </a:lnTo>
                      <a:lnTo>
                        <a:pt x="82688" y="76847"/>
                      </a:lnTo>
                      <a:lnTo>
                        <a:pt x="107419" y="60916"/>
                      </a:lnTo>
                      <a:lnTo>
                        <a:pt x="21620" y="16462"/>
                      </a:lnTo>
                      <a:lnTo>
                        <a:pt x="16310" y="42482"/>
                      </a:lnTo>
                      <a:lnTo>
                        <a:pt x="0" y="42254"/>
                      </a:lnTo>
                      <a:lnTo>
                        <a:pt x="8724" y="5690"/>
                      </a:lnTo>
                      <a:lnTo>
                        <a:pt x="1775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Freeform: Shape 43">
                  <a:extLst>
                    <a:ext uri="{FF2B5EF4-FFF2-40B4-BE49-F238E27FC236}">
                      <a16:creationId xmlns:a16="http://schemas.microsoft.com/office/drawing/2014/main" id="{6957C31A-FEA7-42CB-9067-11DA6E613A2D}"/>
                    </a:ext>
                  </a:extLst>
                </p:cNvPr>
                <p:cNvSpPr/>
                <p:nvPr/>
              </p:nvSpPr>
              <p:spPr>
                <a:xfrm>
                  <a:off x="8437398" y="5459163"/>
                  <a:ext cx="155666" cy="83446"/>
                </a:xfrm>
                <a:custGeom>
                  <a:avLst/>
                  <a:gdLst>
                    <a:gd name="connsiteX0" fmla="*/ 16841 w 155666"/>
                    <a:gd name="connsiteY0" fmla="*/ 0 h 83446"/>
                    <a:gd name="connsiteX1" fmla="*/ 120467 w 155666"/>
                    <a:gd name="connsiteY1" fmla="*/ 53709 h 83446"/>
                    <a:gd name="connsiteX2" fmla="*/ 142694 w 155666"/>
                    <a:gd name="connsiteY2" fmla="*/ 38537 h 83446"/>
                    <a:gd name="connsiteX3" fmla="*/ 155667 w 155666"/>
                    <a:gd name="connsiteY3" fmla="*/ 45213 h 83446"/>
                    <a:gd name="connsiteX4" fmla="*/ 94750 w 155666"/>
                    <a:gd name="connsiteY4" fmla="*/ 83447 h 83446"/>
                    <a:gd name="connsiteX5" fmla="*/ 83447 w 155666"/>
                    <a:gd name="connsiteY5" fmla="*/ 77605 h 83446"/>
                    <a:gd name="connsiteX6" fmla="*/ 108178 w 155666"/>
                    <a:gd name="connsiteY6" fmla="*/ 61675 h 83446"/>
                    <a:gd name="connsiteX7" fmla="*/ 22379 w 155666"/>
                    <a:gd name="connsiteY7" fmla="*/ 17220 h 83446"/>
                    <a:gd name="connsiteX8" fmla="*/ 15476 w 155666"/>
                    <a:gd name="connsiteY8" fmla="*/ 42406 h 83446"/>
                    <a:gd name="connsiteX9" fmla="*/ 0 w 155666"/>
                    <a:gd name="connsiteY9" fmla="*/ 40585 h 83446"/>
                    <a:gd name="connsiteX10" fmla="*/ 7814 w 155666"/>
                    <a:gd name="connsiteY10" fmla="*/ 5614 h 83446"/>
                    <a:gd name="connsiteX11" fmla="*/ 16841 w 155666"/>
                    <a:gd name="connsiteY11" fmla="*/ 0 h 8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666" h="83446">
                      <a:moveTo>
                        <a:pt x="16841" y="0"/>
                      </a:moveTo>
                      <a:lnTo>
                        <a:pt x="120467" y="53709"/>
                      </a:lnTo>
                      <a:lnTo>
                        <a:pt x="142694" y="38537"/>
                      </a:lnTo>
                      <a:lnTo>
                        <a:pt x="155667" y="45213"/>
                      </a:lnTo>
                      <a:lnTo>
                        <a:pt x="94750" y="83447"/>
                      </a:lnTo>
                      <a:lnTo>
                        <a:pt x="83447" y="77605"/>
                      </a:lnTo>
                      <a:lnTo>
                        <a:pt x="108178" y="61675"/>
                      </a:lnTo>
                      <a:lnTo>
                        <a:pt x="22379" y="17220"/>
                      </a:lnTo>
                      <a:lnTo>
                        <a:pt x="15476" y="42406"/>
                      </a:lnTo>
                      <a:lnTo>
                        <a:pt x="0" y="40585"/>
                      </a:lnTo>
                      <a:lnTo>
                        <a:pt x="7814" y="5614"/>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9" name="Graphic 3">
                <a:extLst>
                  <a:ext uri="{FF2B5EF4-FFF2-40B4-BE49-F238E27FC236}">
                    <a16:creationId xmlns:a16="http://schemas.microsoft.com/office/drawing/2014/main" id="{B0E1C5EC-4298-41AE-AB79-2617D1B6E1BB}"/>
                  </a:ext>
                </a:extLst>
              </p:cNvPr>
              <p:cNvGrpSpPr/>
              <p:nvPr/>
            </p:nvGrpSpPr>
            <p:grpSpPr>
              <a:xfrm>
                <a:off x="3102057" y="5041340"/>
                <a:ext cx="1352552" cy="929540"/>
                <a:chOff x="6942761" y="5422238"/>
                <a:chExt cx="1212395" cy="833217"/>
              </a:xfrm>
            </p:grpSpPr>
            <p:sp>
              <p:nvSpPr>
                <p:cNvPr id="77" name="Freeform: Shape 279">
                  <a:extLst>
                    <a:ext uri="{FF2B5EF4-FFF2-40B4-BE49-F238E27FC236}">
                      <a16:creationId xmlns:a16="http://schemas.microsoft.com/office/drawing/2014/main" id="{93CAFD72-37F6-4CE4-BC63-D855054D396C}"/>
                    </a:ext>
                  </a:extLst>
                </p:cNvPr>
                <p:cNvSpPr/>
                <p:nvPr/>
              </p:nvSpPr>
              <p:spPr>
                <a:xfrm>
                  <a:off x="6942825" y="5553705"/>
                  <a:ext cx="1212331" cy="701750"/>
                </a:xfrm>
                <a:custGeom>
                  <a:avLst/>
                  <a:gdLst>
                    <a:gd name="connsiteX0" fmla="*/ 1189688 w 1212331"/>
                    <a:gd name="connsiteY0" fmla="*/ 323983 h 701750"/>
                    <a:gd name="connsiteX1" fmla="*/ 1189688 w 1212331"/>
                    <a:gd name="connsiteY1" fmla="*/ 385657 h 701750"/>
                    <a:gd name="connsiteX2" fmla="*/ 668524 w 1212331"/>
                    <a:gd name="connsiteY2" fmla="*/ 688949 h 701750"/>
                    <a:gd name="connsiteX3" fmla="*/ 560877 w 1212331"/>
                    <a:gd name="connsiteY3" fmla="*/ 688949 h 701750"/>
                    <a:gd name="connsiteX4" fmla="*/ 22644 w 1212331"/>
                    <a:gd name="connsiteY4" fmla="*/ 377768 h 701750"/>
                    <a:gd name="connsiteX5" fmla="*/ 22644 w 1212331"/>
                    <a:gd name="connsiteY5" fmla="*/ 316093 h 701750"/>
                    <a:gd name="connsiteX6" fmla="*/ 543808 w 1212331"/>
                    <a:gd name="connsiteY6" fmla="*/ 12802 h 701750"/>
                    <a:gd name="connsiteX7" fmla="*/ 651455 w 1212331"/>
                    <a:gd name="connsiteY7" fmla="*/ 12802 h 701750"/>
                    <a:gd name="connsiteX8" fmla="*/ 1189688 w 1212331"/>
                    <a:gd name="connsiteY8" fmla="*/ 323983 h 70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331" h="701750">
                      <a:moveTo>
                        <a:pt x="1189688" y="323983"/>
                      </a:moveTo>
                      <a:cubicBezTo>
                        <a:pt x="1219880" y="341051"/>
                        <a:pt x="1219880" y="368589"/>
                        <a:pt x="1189688" y="385657"/>
                      </a:cubicBezTo>
                      <a:lnTo>
                        <a:pt x="668524" y="688949"/>
                      </a:lnTo>
                      <a:cubicBezTo>
                        <a:pt x="639621" y="706018"/>
                        <a:pt x="591070" y="706018"/>
                        <a:pt x="560877" y="688949"/>
                      </a:cubicBezTo>
                      <a:lnTo>
                        <a:pt x="22644" y="377768"/>
                      </a:lnTo>
                      <a:cubicBezTo>
                        <a:pt x="-7548" y="360699"/>
                        <a:pt x="-7548" y="333162"/>
                        <a:pt x="22644" y="316093"/>
                      </a:cubicBezTo>
                      <a:lnTo>
                        <a:pt x="543808" y="12802"/>
                      </a:lnTo>
                      <a:cubicBezTo>
                        <a:pt x="572711" y="-4267"/>
                        <a:pt x="621262" y="-4267"/>
                        <a:pt x="651455" y="12802"/>
                      </a:cubicBezTo>
                      <a:lnTo>
                        <a:pt x="1189688" y="323983"/>
                      </a:lnTo>
                      <a:close/>
                    </a:path>
                  </a:pathLst>
                </a:custGeom>
                <a:solidFill>
                  <a:srgbClr val="50E6FF">
                    <a:alpha val="20000"/>
                  </a:srgbClr>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Shape 280">
                  <a:extLst>
                    <a:ext uri="{FF2B5EF4-FFF2-40B4-BE49-F238E27FC236}">
                      <a16:creationId xmlns:a16="http://schemas.microsoft.com/office/drawing/2014/main" id="{900373E5-7A7C-4628-9E43-E4825018A748}"/>
                    </a:ext>
                  </a:extLst>
                </p:cNvPr>
                <p:cNvSpPr/>
                <p:nvPr/>
              </p:nvSpPr>
              <p:spPr>
                <a:xfrm>
                  <a:off x="6942863" y="5766475"/>
                  <a:ext cx="1211953" cy="410160"/>
                </a:xfrm>
                <a:custGeom>
                  <a:avLst/>
                  <a:gdLst>
                    <a:gd name="connsiteX0" fmla="*/ 1189650 w 1211953"/>
                    <a:gd name="connsiteY0" fmla="*/ 38234 h 410160"/>
                    <a:gd name="connsiteX1" fmla="*/ 1189650 w 1211953"/>
                    <a:gd name="connsiteY1" fmla="*/ 39523 h 410160"/>
                    <a:gd name="connsiteX2" fmla="*/ 669775 w 1211953"/>
                    <a:gd name="connsiteY2" fmla="*/ 341449 h 410160"/>
                    <a:gd name="connsiteX3" fmla="*/ 562129 w 1211953"/>
                    <a:gd name="connsiteY3" fmla="*/ 341449 h 410160"/>
                    <a:gd name="connsiteX4" fmla="*/ 23896 w 1211953"/>
                    <a:gd name="connsiteY4" fmla="*/ 30268 h 410160"/>
                    <a:gd name="connsiteX5" fmla="*/ 23896 w 1211953"/>
                    <a:gd name="connsiteY5" fmla="*/ 31558 h 410160"/>
                    <a:gd name="connsiteX6" fmla="*/ 0 w 1211953"/>
                    <a:gd name="connsiteY6" fmla="*/ 0 h 410160"/>
                    <a:gd name="connsiteX7" fmla="*/ 0 w 1211953"/>
                    <a:gd name="connsiteY7" fmla="*/ 55985 h 410160"/>
                    <a:gd name="connsiteX8" fmla="*/ 23896 w 1211953"/>
                    <a:gd name="connsiteY8" fmla="*/ 87543 h 410160"/>
                    <a:gd name="connsiteX9" fmla="*/ 562129 w 1211953"/>
                    <a:gd name="connsiteY9" fmla="*/ 397359 h 410160"/>
                    <a:gd name="connsiteX10" fmla="*/ 669775 w 1211953"/>
                    <a:gd name="connsiteY10" fmla="*/ 397359 h 410160"/>
                    <a:gd name="connsiteX11" fmla="*/ 1189650 w 1211953"/>
                    <a:gd name="connsiteY11" fmla="*/ 95433 h 410160"/>
                    <a:gd name="connsiteX12" fmla="*/ 1211953 w 1211953"/>
                    <a:gd name="connsiteY12" fmla="*/ 63875 h 410160"/>
                    <a:gd name="connsiteX13" fmla="*/ 1211953 w 1211953"/>
                    <a:gd name="connsiteY13" fmla="*/ 7889 h 410160"/>
                    <a:gd name="connsiteX14" fmla="*/ 1189650 w 1211953"/>
                    <a:gd name="connsiteY14" fmla="*/ 38234 h 41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1953" h="410160">
                      <a:moveTo>
                        <a:pt x="1189650" y="38234"/>
                      </a:moveTo>
                      <a:lnTo>
                        <a:pt x="1189650" y="39523"/>
                      </a:lnTo>
                      <a:lnTo>
                        <a:pt x="669775" y="341449"/>
                      </a:lnTo>
                      <a:cubicBezTo>
                        <a:pt x="639583" y="358518"/>
                        <a:pt x="592321" y="358518"/>
                        <a:pt x="562129" y="341449"/>
                      </a:cubicBezTo>
                      <a:lnTo>
                        <a:pt x="23896" y="30268"/>
                      </a:lnTo>
                      <a:lnTo>
                        <a:pt x="23896" y="31558"/>
                      </a:lnTo>
                      <a:cubicBezTo>
                        <a:pt x="9483" y="22379"/>
                        <a:pt x="0" y="11834"/>
                        <a:pt x="0" y="0"/>
                      </a:cubicBezTo>
                      <a:lnTo>
                        <a:pt x="0" y="55985"/>
                      </a:lnTo>
                      <a:cubicBezTo>
                        <a:pt x="0" y="67820"/>
                        <a:pt x="9483" y="78288"/>
                        <a:pt x="23896" y="87543"/>
                      </a:cubicBezTo>
                      <a:lnTo>
                        <a:pt x="562129" y="397359"/>
                      </a:lnTo>
                      <a:cubicBezTo>
                        <a:pt x="592321" y="414428"/>
                        <a:pt x="640948" y="414428"/>
                        <a:pt x="669775" y="397359"/>
                      </a:cubicBezTo>
                      <a:lnTo>
                        <a:pt x="1189650" y="95433"/>
                      </a:lnTo>
                      <a:cubicBezTo>
                        <a:pt x="1204063" y="87543"/>
                        <a:pt x="1211953" y="74419"/>
                        <a:pt x="1211953" y="63875"/>
                      </a:cubicBezTo>
                      <a:lnTo>
                        <a:pt x="1211953" y="7889"/>
                      </a:lnTo>
                      <a:cubicBezTo>
                        <a:pt x="1212029" y="19876"/>
                        <a:pt x="1205429" y="30344"/>
                        <a:pt x="1189650" y="38234"/>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Shape 281">
                  <a:extLst>
                    <a:ext uri="{FF2B5EF4-FFF2-40B4-BE49-F238E27FC236}">
                      <a16:creationId xmlns:a16="http://schemas.microsoft.com/office/drawing/2014/main" id="{3AFED9AC-2F01-43B5-B9D4-D8846238D599}"/>
                    </a:ext>
                  </a:extLst>
                </p:cNvPr>
                <p:cNvSpPr/>
                <p:nvPr/>
              </p:nvSpPr>
              <p:spPr>
                <a:xfrm>
                  <a:off x="6942761" y="5422238"/>
                  <a:ext cx="1212320" cy="701750"/>
                </a:xfrm>
                <a:custGeom>
                  <a:avLst/>
                  <a:gdLst>
                    <a:gd name="connsiteX0" fmla="*/ 1189676 w 1212320"/>
                    <a:gd name="connsiteY0" fmla="*/ 323983 h 701750"/>
                    <a:gd name="connsiteX1" fmla="*/ 1189676 w 1212320"/>
                    <a:gd name="connsiteY1" fmla="*/ 385657 h 701750"/>
                    <a:gd name="connsiteX2" fmla="*/ 668512 w 1212320"/>
                    <a:gd name="connsiteY2" fmla="*/ 688949 h 701750"/>
                    <a:gd name="connsiteX3" fmla="*/ 560865 w 1212320"/>
                    <a:gd name="connsiteY3" fmla="*/ 688949 h 701750"/>
                    <a:gd name="connsiteX4" fmla="*/ 22633 w 1212320"/>
                    <a:gd name="connsiteY4" fmla="*/ 377768 h 701750"/>
                    <a:gd name="connsiteX5" fmla="*/ 26 w 1212320"/>
                    <a:gd name="connsiteY5" fmla="*/ 345906 h 701750"/>
                    <a:gd name="connsiteX6" fmla="*/ 22633 w 1212320"/>
                    <a:gd name="connsiteY6" fmla="*/ 316093 h 701750"/>
                    <a:gd name="connsiteX7" fmla="*/ 543796 w 1212320"/>
                    <a:gd name="connsiteY7" fmla="*/ 12802 h 701750"/>
                    <a:gd name="connsiteX8" fmla="*/ 651443 w 1212320"/>
                    <a:gd name="connsiteY8" fmla="*/ 12802 h 701750"/>
                    <a:gd name="connsiteX9" fmla="*/ 1189676 w 1212320"/>
                    <a:gd name="connsiteY9" fmla="*/ 323983 h 70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2320" h="701750">
                      <a:moveTo>
                        <a:pt x="1189676" y="323983"/>
                      </a:moveTo>
                      <a:cubicBezTo>
                        <a:pt x="1219868" y="341051"/>
                        <a:pt x="1219868" y="368589"/>
                        <a:pt x="1189676" y="385657"/>
                      </a:cubicBezTo>
                      <a:lnTo>
                        <a:pt x="668512" y="688949"/>
                      </a:lnTo>
                      <a:cubicBezTo>
                        <a:pt x="639609" y="706018"/>
                        <a:pt x="591058" y="706018"/>
                        <a:pt x="560865" y="688949"/>
                      </a:cubicBezTo>
                      <a:lnTo>
                        <a:pt x="22633" y="377768"/>
                      </a:lnTo>
                      <a:cubicBezTo>
                        <a:pt x="7081" y="368968"/>
                        <a:pt x="-505" y="357437"/>
                        <a:pt x="26" y="345906"/>
                      </a:cubicBezTo>
                      <a:cubicBezTo>
                        <a:pt x="481" y="335058"/>
                        <a:pt x="7991" y="324362"/>
                        <a:pt x="22633" y="316093"/>
                      </a:cubicBezTo>
                      <a:lnTo>
                        <a:pt x="543796" y="12802"/>
                      </a:lnTo>
                      <a:cubicBezTo>
                        <a:pt x="572699" y="-4267"/>
                        <a:pt x="621250" y="-4267"/>
                        <a:pt x="651443" y="12802"/>
                      </a:cubicBezTo>
                      <a:lnTo>
                        <a:pt x="1189676" y="323983"/>
                      </a:lnTo>
                      <a:close/>
                    </a:path>
                  </a:pathLst>
                </a:custGeom>
                <a:solidFill>
                  <a:srgbClr val="242429"/>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0" name="TextBox 59">
                <a:extLst>
                  <a:ext uri="{FF2B5EF4-FFF2-40B4-BE49-F238E27FC236}">
                    <a16:creationId xmlns:a16="http://schemas.microsoft.com/office/drawing/2014/main" id="{0B585681-5DF3-4AA1-BB85-B334BB9AC874}"/>
                  </a:ext>
                </a:extLst>
              </p:cNvPr>
              <p:cNvSpPr txBox="1"/>
              <p:nvPr/>
            </p:nvSpPr>
            <p:spPr>
              <a:xfrm>
                <a:off x="3475010" y="5267708"/>
                <a:ext cx="196350" cy="511920"/>
              </a:xfrm>
              <a:prstGeom prst="rect">
                <a:avLst/>
              </a:prstGeom>
              <a:noFill/>
            </p:spPr>
            <p:txBody>
              <a:bodyPr vert="vert" wrap="square" lIns="0" tIns="0" rIns="0" bIns="0" rtlCol="0">
                <a:spAutoFit/>
                <a:scene3d>
                  <a:camera prst="isometricTopUp"/>
                  <a:lightRig rig="threePt" dir="t">
                    <a:rot lat="0" lon="0" rev="3600000"/>
                  </a:lightRig>
                </a:scene3d>
              </a:bodyPr>
              <a:lstStyle/>
              <a:p>
                <a:pPr marL="0" marR="0" lvl="0" indent="0" algn="ct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SaaS</a:t>
                </a:r>
              </a:p>
            </p:txBody>
          </p:sp>
          <p:grpSp>
            <p:nvGrpSpPr>
              <p:cNvPr id="61" name="Graphic 3">
                <a:extLst>
                  <a:ext uri="{FF2B5EF4-FFF2-40B4-BE49-F238E27FC236}">
                    <a16:creationId xmlns:a16="http://schemas.microsoft.com/office/drawing/2014/main" id="{2284CF16-BFD1-4E34-86D3-6C822AB34BE6}"/>
                  </a:ext>
                </a:extLst>
              </p:cNvPr>
              <p:cNvGrpSpPr/>
              <p:nvPr/>
            </p:nvGrpSpPr>
            <p:grpSpPr>
              <a:xfrm>
                <a:off x="3590886" y="4446341"/>
                <a:ext cx="432066" cy="1061036"/>
                <a:chOff x="7380935" y="4888895"/>
                <a:chExt cx="387293" cy="951087"/>
              </a:xfrm>
            </p:grpSpPr>
            <p:sp>
              <p:nvSpPr>
                <p:cNvPr id="62" name="Freeform: Shape 6">
                  <a:extLst>
                    <a:ext uri="{FF2B5EF4-FFF2-40B4-BE49-F238E27FC236}">
                      <a16:creationId xmlns:a16="http://schemas.microsoft.com/office/drawing/2014/main" id="{4C0DB69F-81DE-4651-8A0C-0DB3BB6C11B6}"/>
                    </a:ext>
                  </a:extLst>
                </p:cNvPr>
                <p:cNvSpPr/>
                <p:nvPr/>
              </p:nvSpPr>
              <p:spPr>
                <a:xfrm>
                  <a:off x="7380935" y="5627265"/>
                  <a:ext cx="387293" cy="212716"/>
                </a:xfrm>
                <a:custGeom>
                  <a:avLst/>
                  <a:gdLst>
                    <a:gd name="connsiteX0" fmla="*/ 387294 w 387293"/>
                    <a:gd name="connsiteY0" fmla="*/ 176540 h 212716"/>
                    <a:gd name="connsiteX1" fmla="*/ 321545 w 387293"/>
                    <a:gd name="connsiteY1" fmla="*/ 212717 h 212716"/>
                    <a:gd name="connsiteX2" fmla="*/ 0 w 387293"/>
                    <a:gd name="connsiteY2" fmla="*/ 36177 h 212716"/>
                    <a:gd name="connsiteX3" fmla="*/ 65749 w 387293"/>
                    <a:gd name="connsiteY3" fmla="*/ 0 h 212716"/>
                    <a:gd name="connsiteX4" fmla="*/ 387294 w 387293"/>
                    <a:gd name="connsiteY4" fmla="*/ 176540 h 21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293" h="212716">
                      <a:moveTo>
                        <a:pt x="387294" y="176540"/>
                      </a:moveTo>
                      <a:lnTo>
                        <a:pt x="321545" y="212717"/>
                      </a:lnTo>
                      <a:lnTo>
                        <a:pt x="0" y="36177"/>
                      </a:lnTo>
                      <a:lnTo>
                        <a:pt x="65749" y="0"/>
                      </a:lnTo>
                      <a:lnTo>
                        <a:pt x="387294" y="176540"/>
                      </a:lnTo>
                      <a:close/>
                    </a:path>
                  </a:pathLst>
                </a:custGeom>
                <a:solidFill>
                  <a:srgbClr val="1F1D21">
                    <a:alpha val="20000"/>
                  </a:srgbClr>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Shape 7">
                  <a:extLst>
                    <a:ext uri="{FF2B5EF4-FFF2-40B4-BE49-F238E27FC236}">
                      <a16:creationId xmlns:a16="http://schemas.microsoft.com/office/drawing/2014/main" id="{A8654A81-5A5B-41B7-B76F-815D83B38931}"/>
                    </a:ext>
                  </a:extLst>
                </p:cNvPr>
                <p:cNvSpPr/>
                <p:nvPr/>
              </p:nvSpPr>
              <p:spPr>
                <a:xfrm>
                  <a:off x="7515453" y="5099773"/>
                  <a:ext cx="44832" cy="44823"/>
                </a:xfrm>
                <a:custGeom>
                  <a:avLst/>
                  <a:gdLst>
                    <a:gd name="connsiteX0" fmla="*/ 44759 w 44832"/>
                    <a:gd name="connsiteY0" fmla="*/ 23874 h 44823"/>
                    <a:gd name="connsiteX1" fmla="*/ 23874 w 44832"/>
                    <a:gd name="connsiteY1" fmla="*/ 74 h 44823"/>
                    <a:gd name="connsiteX2" fmla="*/ 74 w 44832"/>
                    <a:gd name="connsiteY2" fmla="*/ 20959 h 44823"/>
                    <a:gd name="connsiteX3" fmla="*/ 20959 w 44832"/>
                    <a:gd name="connsiteY3" fmla="*/ 44759 h 44823"/>
                    <a:gd name="connsiteX4" fmla="*/ 44759 w 44832"/>
                    <a:gd name="connsiteY4" fmla="*/ 23874 h 44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2" h="44823">
                      <a:moveTo>
                        <a:pt x="44759" y="23874"/>
                      </a:moveTo>
                      <a:cubicBezTo>
                        <a:pt x="45771" y="11498"/>
                        <a:pt x="36250" y="1085"/>
                        <a:pt x="23874" y="74"/>
                      </a:cubicBezTo>
                      <a:cubicBezTo>
                        <a:pt x="11438" y="-938"/>
                        <a:pt x="1085" y="8582"/>
                        <a:pt x="74" y="20959"/>
                      </a:cubicBezTo>
                      <a:cubicBezTo>
                        <a:pt x="-938" y="33335"/>
                        <a:pt x="8582" y="43748"/>
                        <a:pt x="20959" y="44759"/>
                      </a:cubicBezTo>
                      <a:cubicBezTo>
                        <a:pt x="33394" y="45652"/>
                        <a:pt x="43748" y="37143"/>
                        <a:pt x="44759" y="23874"/>
                      </a:cubicBezTo>
                      <a:close/>
                    </a:path>
                  </a:pathLst>
                </a:custGeom>
                <a:solidFill>
                  <a:srgbClr val="0078D4"/>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Shape 10">
                  <a:extLst>
                    <a:ext uri="{FF2B5EF4-FFF2-40B4-BE49-F238E27FC236}">
                      <a16:creationId xmlns:a16="http://schemas.microsoft.com/office/drawing/2014/main" id="{C7040326-F79C-4B7C-94D2-C2245BC8F29C}"/>
                    </a:ext>
                  </a:extLst>
                </p:cNvPr>
                <p:cNvSpPr/>
                <p:nvPr/>
              </p:nvSpPr>
              <p:spPr>
                <a:xfrm>
                  <a:off x="7521119" y="5601739"/>
                  <a:ext cx="130188" cy="75090"/>
                </a:xfrm>
                <a:custGeom>
                  <a:avLst/>
                  <a:gdLst>
                    <a:gd name="connsiteX0" fmla="*/ 0 w 130188"/>
                    <a:gd name="connsiteY0" fmla="*/ 30405 h 75090"/>
                    <a:gd name="connsiteX1" fmla="*/ 53194 w 130188"/>
                    <a:gd name="connsiteY1" fmla="*/ 0 h 75090"/>
                    <a:gd name="connsiteX2" fmla="*/ 130189 w 130188"/>
                    <a:gd name="connsiteY2" fmla="*/ 44685 h 75090"/>
                    <a:gd name="connsiteX3" fmla="*/ 76995 w 130188"/>
                    <a:gd name="connsiteY3" fmla="*/ 75091 h 75090"/>
                    <a:gd name="connsiteX4" fmla="*/ 0 w 130188"/>
                    <a:gd name="connsiteY4" fmla="*/ 30405 h 7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88" h="75090">
                      <a:moveTo>
                        <a:pt x="0" y="30405"/>
                      </a:moveTo>
                      <a:lnTo>
                        <a:pt x="53194" y="0"/>
                      </a:lnTo>
                      <a:lnTo>
                        <a:pt x="130189" y="44685"/>
                      </a:lnTo>
                      <a:lnTo>
                        <a:pt x="76995" y="75091"/>
                      </a:lnTo>
                      <a:lnTo>
                        <a:pt x="0" y="30405"/>
                      </a:lnTo>
                      <a:close/>
                    </a:path>
                  </a:pathLst>
                </a:custGeom>
                <a:solidFill>
                  <a:srgbClr val="505659"/>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Shape 13">
                  <a:extLst>
                    <a:ext uri="{FF2B5EF4-FFF2-40B4-BE49-F238E27FC236}">
                      <a16:creationId xmlns:a16="http://schemas.microsoft.com/office/drawing/2014/main" id="{5028FA1C-9324-4A64-99E2-A9B9038D72F2}"/>
                    </a:ext>
                  </a:extLst>
                </p:cNvPr>
                <p:cNvSpPr/>
                <p:nvPr/>
              </p:nvSpPr>
              <p:spPr>
                <a:xfrm>
                  <a:off x="7598292" y="5646425"/>
                  <a:ext cx="53194" cy="59977"/>
                </a:xfrm>
                <a:custGeom>
                  <a:avLst/>
                  <a:gdLst>
                    <a:gd name="connsiteX0" fmla="*/ 0 w 53194"/>
                    <a:gd name="connsiteY0" fmla="*/ 30405 h 59977"/>
                    <a:gd name="connsiteX1" fmla="*/ 53194 w 53194"/>
                    <a:gd name="connsiteY1" fmla="*/ 0 h 59977"/>
                    <a:gd name="connsiteX2" fmla="*/ 53194 w 53194"/>
                    <a:gd name="connsiteY2" fmla="*/ 29394 h 59977"/>
                    <a:gd name="connsiteX3" fmla="*/ 0 w 53194"/>
                    <a:gd name="connsiteY3" fmla="*/ 59977 h 59977"/>
                    <a:gd name="connsiteX4" fmla="*/ 0 w 53194"/>
                    <a:gd name="connsiteY4" fmla="*/ 30405 h 59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94" h="59977">
                      <a:moveTo>
                        <a:pt x="0" y="30405"/>
                      </a:moveTo>
                      <a:lnTo>
                        <a:pt x="53194" y="0"/>
                      </a:lnTo>
                      <a:lnTo>
                        <a:pt x="53194" y="29394"/>
                      </a:lnTo>
                      <a:lnTo>
                        <a:pt x="0" y="59977"/>
                      </a:lnTo>
                      <a:lnTo>
                        <a:pt x="0" y="30405"/>
                      </a:lnTo>
                      <a:close/>
                    </a:path>
                  </a:pathLst>
                </a:custGeom>
                <a:solidFill>
                  <a:srgbClr val="505659"/>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Shape 15">
                  <a:extLst>
                    <a:ext uri="{FF2B5EF4-FFF2-40B4-BE49-F238E27FC236}">
                      <a16:creationId xmlns:a16="http://schemas.microsoft.com/office/drawing/2014/main" id="{E73B7738-5918-4DD7-BE74-C84517DF9DA8}"/>
                    </a:ext>
                  </a:extLst>
                </p:cNvPr>
                <p:cNvSpPr/>
                <p:nvPr/>
              </p:nvSpPr>
              <p:spPr>
                <a:xfrm>
                  <a:off x="7411042" y="4983819"/>
                  <a:ext cx="54205" cy="543781"/>
                </a:xfrm>
                <a:custGeom>
                  <a:avLst/>
                  <a:gdLst>
                    <a:gd name="connsiteX0" fmla="*/ 1845 w 54205"/>
                    <a:gd name="connsiteY0" fmla="*/ 30405 h 543781"/>
                    <a:gd name="connsiteX1" fmla="*/ 54206 w 54205"/>
                    <a:gd name="connsiteY1" fmla="*/ 0 h 543781"/>
                    <a:gd name="connsiteX2" fmla="*/ 53194 w 54205"/>
                    <a:gd name="connsiteY2" fmla="*/ 513377 h 543781"/>
                    <a:gd name="connsiteX3" fmla="*/ 0 w 54205"/>
                    <a:gd name="connsiteY3" fmla="*/ 543782 h 543781"/>
                    <a:gd name="connsiteX4" fmla="*/ 1845 w 54205"/>
                    <a:gd name="connsiteY4" fmla="*/ 30405 h 543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05" h="543781">
                      <a:moveTo>
                        <a:pt x="1845" y="30405"/>
                      </a:moveTo>
                      <a:lnTo>
                        <a:pt x="54206" y="0"/>
                      </a:lnTo>
                      <a:lnTo>
                        <a:pt x="53194" y="513377"/>
                      </a:lnTo>
                      <a:lnTo>
                        <a:pt x="0" y="543782"/>
                      </a:lnTo>
                      <a:lnTo>
                        <a:pt x="1845" y="30405"/>
                      </a:lnTo>
                      <a:close/>
                    </a:path>
                  </a:pathLst>
                </a:custGeom>
                <a:solidFill>
                  <a:srgbClr val="454C50"/>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Shape 345">
                  <a:extLst>
                    <a:ext uri="{FF2B5EF4-FFF2-40B4-BE49-F238E27FC236}">
                      <a16:creationId xmlns:a16="http://schemas.microsoft.com/office/drawing/2014/main" id="{D7370649-D637-45A1-83B6-F3FAE63D9F88}"/>
                    </a:ext>
                  </a:extLst>
                </p:cNvPr>
                <p:cNvSpPr/>
                <p:nvPr/>
              </p:nvSpPr>
              <p:spPr>
                <a:xfrm>
                  <a:off x="7412887" y="4983819"/>
                  <a:ext cx="349926" cy="202542"/>
                </a:xfrm>
                <a:custGeom>
                  <a:avLst/>
                  <a:gdLst>
                    <a:gd name="connsiteX0" fmla="*/ 0 w 349926"/>
                    <a:gd name="connsiteY0" fmla="*/ 30405 h 202542"/>
                    <a:gd name="connsiteX1" fmla="*/ 52361 w 349926"/>
                    <a:gd name="connsiteY1" fmla="*/ 0 h 202542"/>
                    <a:gd name="connsiteX2" fmla="*/ 349927 w 349926"/>
                    <a:gd name="connsiteY2" fmla="*/ 171126 h 202542"/>
                    <a:gd name="connsiteX3" fmla="*/ 296554 w 349926"/>
                    <a:gd name="connsiteY3" fmla="*/ 202542 h 202542"/>
                    <a:gd name="connsiteX4" fmla="*/ 0 w 349926"/>
                    <a:gd name="connsiteY4" fmla="*/ 30405 h 20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26" h="202542">
                      <a:moveTo>
                        <a:pt x="0" y="30405"/>
                      </a:moveTo>
                      <a:lnTo>
                        <a:pt x="52361" y="0"/>
                      </a:lnTo>
                      <a:lnTo>
                        <a:pt x="349927" y="171126"/>
                      </a:lnTo>
                      <a:lnTo>
                        <a:pt x="296554" y="202542"/>
                      </a:lnTo>
                      <a:lnTo>
                        <a:pt x="0" y="30405"/>
                      </a:lnTo>
                      <a:close/>
                    </a:path>
                  </a:pathLst>
                </a:custGeom>
                <a:solidFill>
                  <a:srgbClr val="FFFFFF"/>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Shape 469">
                  <a:extLst>
                    <a:ext uri="{FF2B5EF4-FFF2-40B4-BE49-F238E27FC236}">
                      <a16:creationId xmlns:a16="http://schemas.microsoft.com/office/drawing/2014/main" id="{422ED3F2-1498-4A27-B2C4-8485B2B9CDE3}"/>
                    </a:ext>
                  </a:extLst>
                </p:cNvPr>
                <p:cNvSpPr/>
                <p:nvPr/>
              </p:nvSpPr>
              <p:spPr>
                <a:xfrm>
                  <a:off x="7552596" y="4997435"/>
                  <a:ext cx="62714" cy="32081"/>
                </a:xfrm>
                <a:custGeom>
                  <a:avLst/>
                  <a:gdLst>
                    <a:gd name="connsiteX0" fmla="*/ 0 w 62714"/>
                    <a:gd name="connsiteY0" fmla="*/ 31070 h 32081"/>
                    <a:gd name="connsiteX1" fmla="*/ 53194 w 62714"/>
                    <a:gd name="connsiteY1" fmla="*/ 664 h 32081"/>
                    <a:gd name="connsiteX2" fmla="*/ 62714 w 62714"/>
                    <a:gd name="connsiteY2" fmla="*/ 1676 h 32081"/>
                    <a:gd name="connsiteX3" fmla="*/ 9520 w 62714"/>
                    <a:gd name="connsiteY3" fmla="*/ 32081 h 32081"/>
                    <a:gd name="connsiteX4" fmla="*/ 0 w 62714"/>
                    <a:gd name="connsiteY4" fmla="*/ 31070 h 3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4" h="32081">
                      <a:moveTo>
                        <a:pt x="0" y="31070"/>
                      </a:moveTo>
                      <a:lnTo>
                        <a:pt x="53194" y="664"/>
                      </a:lnTo>
                      <a:cubicBezTo>
                        <a:pt x="55039" y="-347"/>
                        <a:pt x="58966" y="-347"/>
                        <a:pt x="62714" y="1676"/>
                      </a:cubicBezTo>
                      <a:lnTo>
                        <a:pt x="9520" y="32081"/>
                      </a:lnTo>
                      <a:cubicBezTo>
                        <a:pt x="4760" y="30237"/>
                        <a:pt x="1845" y="30237"/>
                        <a:pt x="0" y="31070"/>
                      </a:cubicBezTo>
                      <a:close/>
                    </a:path>
                  </a:pathLst>
                </a:custGeom>
                <a:solidFill>
                  <a:srgbClr val="505659"/>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Shape 470">
                  <a:extLst>
                    <a:ext uri="{FF2B5EF4-FFF2-40B4-BE49-F238E27FC236}">
                      <a16:creationId xmlns:a16="http://schemas.microsoft.com/office/drawing/2014/main" id="{790E87EE-D375-420E-99E1-3B4A0BE37BA9}"/>
                    </a:ext>
                  </a:extLst>
                </p:cNvPr>
                <p:cNvSpPr/>
                <p:nvPr/>
              </p:nvSpPr>
              <p:spPr>
                <a:xfrm>
                  <a:off x="7561223" y="4999111"/>
                  <a:ext cx="66462" cy="60810"/>
                </a:xfrm>
                <a:custGeom>
                  <a:avLst/>
                  <a:gdLst>
                    <a:gd name="connsiteX0" fmla="*/ 62714 w 66462"/>
                    <a:gd name="connsiteY0" fmla="*/ 30405 h 60810"/>
                    <a:gd name="connsiteX1" fmla="*/ 9520 w 66462"/>
                    <a:gd name="connsiteY1" fmla="*/ 60810 h 60810"/>
                    <a:gd name="connsiteX2" fmla="*/ 13269 w 66462"/>
                    <a:gd name="connsiteY2" fmla="*/ 52302 h 60810"/>
                    <a:gd name="connsiteX3" fmla="*/ 0 w 66462"/>
                    <a:gd name="connsiteY3" fmla="*/ 30405 h 60810"/>
                    <a:gd name="connsiteX4" fmla="*/ 53194 w 66462"/>
                    <a:gd name="connsiteY4" fmla="*/ 0 h 60810"/>
                    <a:gd name="connsiteX5" fmla="*/ 66463 w 66462"/>
                    <a:gd name="connsiteY5" fmla="*/ 21896 h 60810"/>
                    <a:gd name="connsiteX6" fmla="*/ 62714 w 66462"/>
                    <a:gd name="connsiteY6" fmla="*/ 30405 h 6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462" h="60810">
                      <a:moveTo>
                        <a:pt x="62714" y="30405"/>
                      </a:moveTo>
                      <a:lnTo>
                        <a:pt x="9520" y="60810"/>
                      </a:lnTo>
                      <a:cubicBezTo>
                        <a:pt x="11365" y="59799"/>
                        <a:pt x="13269" y="57062"/>
                        <a:pt x="13269" y="52302"/>
                      </a:cubicBezTo>
                      <a:cubicBezTo>
                        <a:pt x="13269" y="43793"/>
                        <a:pt x="7497" y="34273"/>
                        <a:pt x="0" y="30405"/>
                      </a:cubicBezTo>
                      <a:lnTo>
                        <a:pt x="53194" y="0"/>
                      </a:lnTo>
                      <a:cubicBezTo>
                        <a:pt x="60870" y="3749"/>
                        <a:pt x="66463" y="14280"/>
                        <a:pt x="66463" y="21896"/>
                      </a:cubicBezTo>
                      <a:cubicBezTo>
                        <a:pt x="66463" y="26478"/>
                        <a:pt x="64618" y="29394"/>
                        <a:pt x="62714" y="30405"/>
                      </a:cubicBezTo>
                      <a:close/>
                    </a:path>
                  </a:pathLst>
                </a:custGeom>
                <a:solidFill>
                  <a:srgbClr val="505659"/>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Shape 471">
                  <a:extLst>
                    <a:ext uri="{FF2B5EF4-FFF2-40B4-BE49-F238E27FC236}">
                      <a16:creationId xmlns:a16="http://schemas.microsoft.com/office/drawing/2014/main" id="{B368449E-4AFB-4044-9797-EC937D0AB3D0}"/>
                    </a:ext>
                  </a:extLst>
                </p:cNvPr>
                <p:cNvSpPr/>
                <p:nvPr/>
              </p:nvSpPr>
              <p:spPr>
                <a:xfrm>
                  <a:off x="7708429" y="5154945"/>
                  <a:ext cx="54205" cy="544674"/>
                </a:xfrm>
                <a:custGeom>
                  <a:avLst/>
                  <a:gdLst>
                    <a:gd name="connsiteX0" fmla="*/ 1012 w 54205"/>
                    <a:gd name="connsiteY0" fmla="*/ 31417 h 544674"/>
                    <a:gd name="connsiteX1" fmla="*/ 54206 w 54205"/>
                    <a:gd name="connsiteY1" fmla="*/ 0 h 544674"/>
                    <a:gd name="connsiteX2" fmla="*/ 53194 w 54205"/>
                    <a:gd name="connsiteY2" fmla="*/ 513377 h 544674"/>
                    <a:gd name="connsiteX3" fmla="*/ 0 w 54205"/>
                    <a:gd name="connsiteY3" fmla="*/ 544674 h 544674"/>
                    <a:gd name="connsiteX4" fmla="*/ 1012 w 54205"/>
                    <a:gd name="connsiteY4" fmla="*/ 31417 h 544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05" h="544674">
                      <a:moveTo>
                        <a:pt x="1012" y="31417"/>
                      </a:moveTo>
                      <a:lnTo>
                        <a:pt x="54206" y="0"/>
                      </a:lnTo>
                      <a:lnTo>
                        <a:pt x="53194" y="513377"/>
                      </a:lnTo>
                      <a:lnTo>
                        <a:pt x="0" y="544674"/>
                      </a:lnTo>
                      <a:lnTo>
                        <a:pt x="1012" y="31417"/>
                      </a:lnTo>
                      <a:close/>
                    </a:path>
                  </a:pathLst>
                </a:custGeom>
                <a:solidFill>
                  <a:srgbClr val="FFFFFF"/>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Shape 472">
                  <a:extLst>
                    <a:ext uri="{FF2B5EF4-FFF2-40B4-BE49-F238E27FC236}">
                      <a16:creationId xmlns:a16="http://schemas.microsoft.com/office/drawing/2014/main" id="{D1B98804-BE38-4BF5-92AA-DCD98ACBEB7A}"/>
                    </a:ext>
                  </a:extLst>
                </p:cNvPr>
                <p:cNvSpPr/>
                <p:nvPr/>
              </p:nvSpPr>
              <p:spPr>
                <a:xfrm>
                  <a:off x="7385219" y="4907361"/>
                  <a:ext cx="349867" cy="898142"/>
                </a:xfrm>
                <a:custGeom>
                  <a:avLst/>
                  <a:gdLst>
                    <a:gd name="connsiteX0" fmla="*/ 305182 w 349867"/>
                    <a:gd name="connsiteY0" fmla="*/ 156309 h 898142"/>
                    <a:gd name="connsiteX1" fmla="*/ 349867 w 349867"/>
                    <a:gd name="connsiteY1" fmla="*/ 233304 h 898142"/>
                    <a:gd name="connsiteX2" fmla="*/ 348023 w 349867"/>
                    <a:gd name="connsiteY2" fmla="*/ 866337 h 898142"/>
                    <a:gd name="connsiteX3" fmla="*/ 303337 w 349867"/>
                    <a:gd name="connsiteY3" fmla="*/ 891982 h 898142"/>
                    <a:gd name="connsiteX4" fmla="*/ 21896 w 349867"/>
                    <a:gd name="connsiteY4" fmla="*/ 729544 h 898142"/>
                    <a:gd name="connsiteX5" fmla="*/ 0 w 349867"/>
                    <a:gd name="connsiteY5" fmla="*/ 691463 h 898142"/>
                    <a:gd name="connsiteX6" fmla="*/ 2023 w 349867"/>
                    <a:gd name="connsiteY6" fmla="*/ 31773 h 898142"/>
                    <a:gd name="connsiteX7" fmla="*/ 46708 w 349867"/>
                    <a:gd name="connsiteY7" fmla="*/ 6128 h 898142"/>
                    <a:gd name="connsiteX8" fmla="*/ 305182 w 349867"/>
                    <a:gd name="connsiteY8" fmla="*/ 156309 h 898142"/>
                    <a:gd name="connsiteX9" fmla="*/ 323211 w 349867"/>
                    <a:gd name="connsiteY9" fmla="*/ 792258 h 898142"/>
                    <a:gd name="connsiteX10" fmla="*/ 325055 w 349867"/>
                    <a:gd name="connsiteY10" fmla="*/ 278822 h 898142"/>
                    <a:gd name="connsiteX11" fmla="*/ 27668 w 349867"/>
                    <a:gd name="connsiteY11" fmla="*/ 106863 h 898142"/>
                    <a:gd name="connsiteX12" fmla="*/ 25824 w 349867"/>
                    <a:gd name="connsiteY12" fmla="*/ 620240 h 898142"/>
                    <a:gd name="connsiteX13" fmla="*/ 323211 w 349867"/>
                    <a:gd name="connsiteY13" fmla="*/ 792258 h 89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867" h="898142">
                      <a:moveTo>
                        <a:pt x="305182" y="156309"/>
                      </a:moveTo>
                      <a:cubicBezTo>
                        <a:pt x="329815" y="170589"/>
                        <a:pt x="349867" y="205755"/>
                        <a:pt x="349867" y="233304"/>
                      </a:cubicBezTo>
                      <a:lnTo>
                        <a:pt x="348023" y="866337"/>
                      </a:lnTo>
                      <a:cubicBezTo>
                        <a:pt x="348023" y="894898"/>
                        <a:pt x="328149" y="906263"/>
                        <a:pt x="303337" y="891982"/>
                      </a:cubicBezTo>
                      <a:lnTo>
                        <a:pt x="21896" y="729544"/>
                      </a:lnTo>
                      <a:cubicBezTo>
                        <a:pt x="9520" y="722939"/>
                        <a:pt x="0" y="705744"/>
                        <a:pt x="0" y="691463"/>
                      </a:cubicBezTo>
                      <a:lnTo>
                        <a:pt x="2023" y="31773"/>
                      </a:lnTo>
                      <a:cubicBezTo>
                        <a:pt x="2023" y="3391"/>
                        <a:pt x="21896" y="-8152"/>
                        <a:pt x="46708" y="6128"/>
                      </a:cubicBezTo>
                      <a:lnTo>
                        <a:pt x="305182" y="156309"/>
                      </a:lnTo>
                      <a:close/>
                      <a:moveTo>
                        <a:pt x="323211" y="792258"/>
                      </a:moveTo>
                      <a:lnTo>
                        <a:pt x="325055" y="278822"/>
                      </a:lnTo>
                      <a:lnTo>
                        <a:pt x="27668" y="106863"/>
                      </a:lnTo>
                      <a:lnTo>
                        <a:pt x="25824" y="620240"/>
                      </a:lnTo>
                      <a:lnTo>
                        <a:pt x="323211" y="792258"/>
                      </a:lnTo>
                      <a:close/>
                    </a:path>
                  </a:pathLst>
                </a:custGeom>
                <a:solidFill>
                  <a:schemeClr val="tx2"/>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Shape 473">
                  <a:extLst>
                    <a:ext uri="{FF2B5EF4-FFF2-40B4-BE49-F238E27FC236}">
                      <a16:creationId xmlns:a16="http://schemas.microsoft.com/office/drawing/2014/main" id="{D15EF65C-3D59-428D-9B1F-2DA652407C3C}"/>
                    </a:ext>
                  </a:extLst>
                </p:cNvPr>
                <p:cNvSpPr/>
                <p:nvPr/>
              </p:nvSpPr>
              <p:spPr>
                <a:xfrm>
                  <a:off x="7411042" y="5014284"/>
                  <a:ext cx="298398" cy="685335"/>
                </a:xfrm>
                <a:custGeom>
                  <a:avLst/>
                  <a:gdLst>
                    <a:gd name="connsiteX0" fmla="*/ 298399 w 298398"/>
                    <a:gd name="connsiteY0" fmla="*/ 172078 h 685335"/>
                    <a:gd name="connsiteX1" fmla="*/ 297387 w 298398"/>
                    <a:gd name="connsiteY1" fmla="*/ 685335 h 685335"/>
                    <a:gd name="connsiteX2" fmla="*/ 0 w 298398"/>
                    <a:gd name="connsiteY2" fmla="*/ 513377 h 685335"/>
                    <a:gd name="connsiteX3" fmla="*/ 1845 w 298398"/>
                    <a:gd name="connsiteY3" fmla="*/ 0 h 685335"/>
                    <a:gd name="connsiteX4" fmla="*/ 298399 w 298398"/>
                    <a:gd name="connsiteY4" fmla="*/ 172078 h 685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98" h="685335">
                      <a:moveTo>
                        <a:pt x="298399" y="172078"/>
                      </a:moveTo>
                      <a:lnTo>
                        <a:pt x="297387" y="685335"/>
                      </a:lnTo>
                      <a:lnTo>
                        <a:pt x="0" y="513377"/>
                      </a:lnTo>
                      <a:lnTo>
                        <a:pt x="1845" y="0"/>
                      </a:lnTo>
                      <a:lnTo>
                        <a:pt x="298399" y="172078"/>
                      </a:lnTo>
                      <a:close/>
                    </a:path>
                  </a:pathLst>
                </a:custGeom>
                <a:solidFill>
                  <a:srgbClr val="0078D4"/>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Shape 474">
                  <a:extLst>
                    <a:ext uri="{FF2B5EF4-FFF2-40B4-BE49-F238E27FC236}">
                      <a16:creationId xmlns:a16="http://schemas.microsoft.com/office/drawing/2014/main" id="{D8015C6D-BC97-47DF-9D09-BC0B904B2165}"/>
                    </a:ext>
                  </a:extLst>
                </p:cNvPr>
                <p:cNvSpPr/>
                <p:nvPr/>
              </p:nvSpPr>
              <p:spPr>
                <a:xfrm>
                  <a:off x="7400451" y="4888895"/>
                  <a:ext cx="366587" cy="912352"/>
                </a:xfrm>
                <a:custGeom>
                  <a:avLst/>
                  <a:gdLst>
                    <a:gd name="connsiteX0" fmla="*/ 321723 w 366587"/>
                    <a:gd name="connsiteY0" fmla="*/ 156091 h 912352"/>
                    <a:gd name="connsiteX1" fmla="*/ 63250 w 366587"/>
                    <a:gd name="connsiteY1" fmla="*/ 5850 h 912352"/>
                    <a:gd name="connsiteX2" fmla="*/ 31833 w 366587"/>
                    <a:gd name="connsiteY2" fmla="*/ 2935 h 912352"/>
                    <a:gd name="connsiteX3" fmla="*/ 0 w 366587"/>
                    <a:gd name="connsiteY3" fmla="*/ 21678 h 912352"/>
                    <a:gd name="connsiteX4" fmla="*/ 31417 w 366587"/>
                    <a:gd name="connsiteY4" fmla="*/ 24593 h 912352"/>
                    <a:gd name="connsiteX5" fmla="*/ 290128 w 366587"/>
                    <a:gd name="connsiteY5" fmla="*/ 173763 h 912352"/>
                    <a:gd name="connsiteX6" fmla="*/ 334813 w 366587"/>
                    <a:gd name="connsiteY6" fmla="*/ 250758 h 912352"/>
                    <a:gd name="connsiteX7" fmla="*/ 332969 w 366587"/>
                    <a:gd name="connsiteY7" fmla="*/ 883791 h 912352"/>
                    <a:gd name="connsiteX8" fmla="*/ 319700 w 366587"/>
                    <a:gd name="connsiteY8" fmla="*/ 912352 h 912352"/>
                    <a:gd name="connsiteX9" fmla="*/ 351474 w 366587"/>
                    <a:gd name="connsiteY9" fmla="*/ 893669 h 912352"/>
                    <a:gd name="connsiteX10" fmla="*/ 364743 w 366587"/>
                    <a:gd name="connsiteY10" fmla="*/ 865108 h 912352"/>
                    <a:gd name="connsiteX11" fmla="*/ 366587 w 366587"/>
                    <a:gd name="connsiteY11" fmla="*/ 232074 h 912352"/>
                    <a:gd name="connsiteX12" fmla="*/ 321723 w 366587"/>
                    <a:gd name="connsiteY12" fmla="*/ 156091 h 91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6587" h="912352">
                      <a:moveTo>
                        <a:pt x="321723" y="156091"/>
                      </a:moveTo>
                      <a:lnTo>
                        <a:pt x="63250" y="5850"/>
                      </a:lnTo>
                      <a:cubicBezTo>
                        <a:pt x="50814" y="-754"/>
                        <a:pt x="39449" y="-1825"/>
                        <a:pt x="31833" y="2935"/>
                      </a:cubicBezTo>
                      <a:lnTo>
                        <a:pt x="0" y="21678"/>
                      </a:lnTo>
                      <a:cubicBezTo>
                        <a:pt x="8509" y="16918"/>
                        <a:pt x="19040" y="17929"/>
                        <a:pt x="31417" y="24593"/>
                      </a:cubicBezTo>
                      <a:lnTo>
                        <a:pt x="290128" y="173763"/>
                      </a:lnTo>
                      <a:cubicBezTo>
                        <a:pt x="314762" y="188043"/>
                        <a:pt x="334813" y="223209"/>
                        <a:pt x="334813" y="250758"/>
                      </a:cubicBezTo>
                      <a:lnTo>
                        <a:pt x="332969" y="883791"/>
                      </a:lnTo>
                      <a:cubicBezTo>
                        <a:pt x="332969" y="898072"/>
                        <a:pt x="328209" y="907592"/>
                        <a:pt x="319700" y="912352"/>
                      </a:cubicBezTo>
                      <a:lnTo>
                        <a:pt x="351474" y="893669"/>
                      </a:lnTo>
                      <a:cubicBezTo>
                        <a:pt x="359149" y="888909"/>
                        <a:pt x="364743" y="879388"/>
                        <a:pt x="364743" y="865108"/>
                      </a:cubicBezTo>
                      <a:lnTo>
                        <a:pt x="366587" y="232074"/>
                      </a:lnTo>
                      <a:cubicBezTo>
                        <a:pt x="366409" y="204525"/>
                        <a:pt x="346535" y="169360"/>
                        <a:pt x="321723" y="156091"/>
                      </a:cubicBezTo>
                      <a:close/>
                    </a:path>
                  </a:pathLst>
                </a:custGeom>
                <a:solidFill>
                  <a:schemeClr val="bg1">
                    <a:lumMod val="50000"/>
                    <a:lumOff val="50000"/>
                  </a:schemeClr>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Shape 475">
                  <a:extLst>
                    <a:ext uri="{FF2B5EF4-FFF2-40B4-BE49-F238E27FC236}">
                      <a16:creationId xmlns:a16="http://schemas.microsoft.com/office/drawing/2014/main" id="{9FF7AAC3-9F1A-4903-A62F-4987FAFACCFD}"/>
                    </a:ext>
                  </a:extLst>
                </p:cNvPr>
                <p:cNvSpPr/>
                <p:nvPr/>
              </p:nvSpPr>
              <p:spPr>
                <a:xfrm>
                  <a:off x="7522845" y="5633606"/>
                  <a:ext cx="43138" cy="55625"/>
                </a:xfrm>
                <a:custGeom>
                  <a:avLst/>
                  <a:gdLst>
                    <a:gd name="connsiteX0" fmla="*/ 21242 w 43138"/>
                    <a:gd name="connsiteY0" fmla="*/ 2823 h 55625"/>
                    <a:gd name="connsiteX1" fmla="*/ 43138 w 43138"/>
                    <a:gd name="connsiteY1" fmla="*/ 40190 h 55625"/>
                    <a:gd name="connsiteX2" fmla="*/ 21242 w 43138"/>
                    <a:gd name="connsiteY2" fmla="*/ 52447 h 55625"/>
                    <a:gd name="connsiteX3" fmla="*/ 0 w 43138"/>
                    <a:gd name="connsiteY3" fmla="*/ 15080 h 55625"/>
                    <a:gd name="connsiteX4" fmla="*/ 21242 w 43138"/>
                    <a:gd name="connsiteY4" fmla="*/ 2823 h 55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8" h="55625">
                      <a:moveTo>
                        <a:pt x="21242" y="2823"/>
                      </a:moveTo>
                      <a:cubicBezTo>
                        <a:pt x="33499" y="10142"/>
                        <a:pt x="43138" y="26445"/>
                        <a:pt x="43138" y="40190"/>
                      </a:cubicBezTo>
                      <a:cubicBezTo>
                        <a:pt x="43138" y="53935"/>
                        <a:pt x="33440" y="59766"/>
                        <a:pt x="21242" y="52447"/>
                      </a:cubicBezTo>
                      <a:cubicBezTo>
                        <a:pt x="9877" y="45961"/>
                        <a:pt x="0" y="28825"/>
                        <a:pt x="0" y="15080"/>
                      </a:cubicBezTo>
                      <a:cubicBezTo>
                        <a:pt x="0" y="1276"/>
                        <a:pt x="9877" y="-3663"/>
                        <a:pt x="21242" y="2823"/>
                      </a:cubicBezTo>
                      <a:close/>
                    </a:path>
                  </a:pathLst>
                </a:custGeom>
                <a:solidFill>
                  <a:srgbClr val="78787D"/>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Shape 476">
                  <a:extLst>
                    <a:ext uri="{FF2B5EF4-FFF2-40B4-BE49-F238E27FC236}">
                      <a16:creationId xmlns:a16="http://schemas.microsoft.com/office/drawing/2014/main" id="{6D4A3DC2-B893-46C2-BC76-357E63A37CFD}"/>
                    </a:ext>
                  </a:extLst>
                </p:cNvPr>
                <p:cNvSpPr/>
                <p:nvPr/>
              </p:nvSpPr>
              <p:spPr>
                <a:xfrm>
                  <a:off x="7471197" y="5226312"/>
                  <a:ext cx="172138" cy="221321"/>
                </a:xfrm>
                <a:custGeom>
                  <a:avLst/>
                  <a:gdLst>
                    <a:gd name="connsiteX0" fmla="*/ 86337 w 172138"/>
                    <a:gd name="connsiteY0" fmla="*/ 11756 h 221321"/>
                    <a:gd name="connsiteX1" fmla="*/ 172138 w 172138"/>
                    <a:gd name="connsiteY1" fmla="*/ 160271 h 221321"/>
                    <a:gd name="connsiteX2" fmla="*/ 85801 w 172138"/>
                    <a:gd name="connsiteY2" fmla="*/ 209538 h 221321"/>
                    <a:gd name="connsiteX3" fmla="*/ 1 w 172138"/>
                    <a:gd name="connsiteY3" fmla="*/ 60844 h 221321"/>
                    <a:gd name="connsiteX4" fmla="*/ 86337 w 172138"/>
                    <a:gd name="connsiteY4" fmla="*/ 11756 h 221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138" h="221321">
                      <a:moveTo>
                        <a:pt x="86337" y="11756"/>
                      </a:moveTo>
                      <a:cubicBezTo>
                        <a:pt x="133938" y="39305"/>
                        <a:pt x="172316" y="105708"/>
                        <a:pt x="172138" y="160271"/>
                      </a:cubicBezTo>
                      <a:cubicBezTo>
                        <a:pt x="171959" y="215012"/>
                        <a:pt x="133402" y="236908"/>
                        <a:pt x="85801" y="209538"/>
                      </a:cubicBezTo>
                      <a:cubicBezTo>
                        <a:pt x="38200" y="182167"/>
                        <a:pt x="-178" y="115585"/>
                        <a:pt x="1" y="60844"/>
                      </a:cubicBezTo>
                      <a:cubicBezTo>
                        <a:pt x="1" y="6460"/>
                        <a:pt x="38736" y="-15615"/>
                        <a:pt x="86337" y="11756"/>
                      </a:cubicBezTo>
                      <a:close/>
                    </a:path>
                  </a:pathLst>
                </a:custGeom>
                <a:solidFill>
                  <a:srgbClr val="84ECFD"/>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Shape 477">
                  <a:extLst>
                    <a:ext uri="{FF2B5EF4-FFF2-40B4-BE49-F238E27FC236}">
                      <a16:creationId xmlns:a16="http://schemas.microsoft.com/office/drawing/2014/main" id="{525E7133-4FFD-476E-8FC5-DA458F2FE57A}"/>
                    </a:ext>
                  </a:extLst>
                </p:cNvPr>
                <p:cNvSpPr/>
                <p:nvPr/>
              </p:nvSpPr>
              <p:spPr>
                <a:xfrm>
                  <a:off x="7501722" y="5312980"/>
                  <a:ext cx="109125" cy="66105"/>
                </a:xfrm>
                <a:custGeom>
                  <a:avLst/>
                  <a:gdLst>
                    <a:gd name="connsiteX0" fmla="*/ 96392 w 109125"/>
                    <a:gd name="connsiteY0" fmla="*/ 0 h 66105"/>
                    <a:gd name="connsiteX1" fmla="*/ 109125 w 109125"/>
                    <a:gd name="connsiteY1" fmla="*/ 22075 h 66105"/>
                    <a:gd name="connsiteX2" fmla="*/ 31952 w 109125"/>
                    <a:gd name="connsiteY2" fmla="*/ 66106 h 66105"/>
                    <a:gd name="connsiteX3" fmla="*/ 0 w 109125"/>
                    <a:gd name="connsiteY3" fmla="*/ 10889 h 66105"/>
                    <a:gd name="connsiteX4" fmla="*/ 12912 w 109125"/>
                    <a:gd name="connsiteY4" fmla="*/ 3392 h 66105"/>
                    <a:gd name="connsiteX5" fmla="*/ 32131 w 109125"/>
                    <a:gd name="connsiteY5" fmla="*/ 36712 h 66105"/>
                    <a:gd name="connsiteX6" fmla="*/ 96392 w 109125"/>
                    <a:gd name="connsiteY6" fmla="*/ 0 h 66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25" h="66105">
                      <a:moveTo>
                        <a:pt x="96392" y="0"/>
                      </a:moveTo>
                      <a:lnTo>
                        <a:pt x="109125" y="22075"/>
                      </a:lnTo>
                      <a:lnTo>
                        <a:pt x="31952" y="66106"/>
                      </a:lnTo>
                      <a:lnTo>
                        <a:pt x="0" y="10889"/>
                      </a:lnTo>
                      <a:lnTo>
                        <a:pt x="12912" y="3392"/>
                      </a:lnTo>
                      <a:lnTo>
                        <a:pt x="32131" y="36712"/>
                      </a:lnTo>
                      <a:lnTo>
                        <a:pt x="96392" y="0"/>
                      </a:lnTo>
                      <a:close/>
                    </a:path>
                  </a:pathLst>
                </a:custGeom>
                <a:solidFill>
                  <a:srgbClr val="1D4A79"/>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270" name="TextBox 269">
            <a:extLst>
              <a:ext uri="{FF2B5EF4-FFF2-40B4-BE49-F238E27FC236}">
                <a16:creationId xmlns:a16="http://schemas.microsoft.com/office/drawing/2014/main" id="{69D1C429-7137-4BF5-B56F-940F6889C5DA}"/>
              </a:ext>
            </a:extLst>
          </p:cNvPr>
          <p:cNvSpPr txBox="1"/>
          <p:nvPr/>
        </p:nvSpPr>
        <p:spPr>
          <a:xfrm>
            <a:off x="1344113" y="3254395"/>
            <a:ext cx="344105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Unified  |  Hybrid  |  Open </a:t>
            </a:r>
          </a:p>
        </p:txBody>
      </p:sp>
      <p:sp>
        <p:nvSpPr>
          <p:cNvPr id="271" name="Title 1">
            <a:extLst>
              <a:ext uri="{FF2B5EF4-FFF2-40B4-BE49-F238E27FC236}">
                <a16:creationId xmlns:a16="http://schemas.microsoft.com/office/drawing/2014/main" id="{9A7CE849-2E57-4BB8-85B5-AEED7AACB1B1}"/>
              </a:ext>
            </a:extLst>
          </p:cNvPr>
          <p:cNvSpPr txBox="1">
            <a:spLocks/>
          </p:cNvSpPr>
          <p:nvPr/>
        </p:nvSpPr>
        <p:spPr>
          <a:xfrm>
            <a:off x="840806" y="1201072"/>
            <a:ext cx="4968870" cy="1114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a:ln>
                  <a:noFill/>
                </a:ln>
                <a:solidFill>
                  <a:prstClr val="white"/>
                </a:solidFill>
                <a:effectLst/>
                <a:uLnTx/>
                <a:uFillTx/>
                <a:latin typeface="Segoe UI Semibold" panose="020B0502040204020203" pitchFamily="34" charset="0"/>
                <a:ea typeface="+mj-ea"/>
                <a:cs typeface="Segoe UI Semibold" panose="020B0502040204020203" pitchFamily="34" charset="0"/>
              </a:rPr>
              <a:t>Reimagine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a:ln>
                  <a:noFill/>
                </a:ln>
                <a:solidFill>
                  <a:prstClr val="white"/>
                </a:solidFill>
                <a:effectLst/>
                <a:uLnTx/>
                <a:uFillTx/>
                <a:latin typeface="Segoe UI Semibold" panose="020B0502040204020203" pitchFamily="34" charset="0"/>
                <a:ea typeface="+mj-ea"/>
                <a:cs typeface="Segoe UI Semibold" panose="020B0502040204020203" pitchFamily="34" charset="0"/>
              </a:rPr>
              <a:t>data governance with </a:t>
            </a:r>
            <a:r>
              <a:rPr kumimoji="0" lang="en-US" sz="4800" b="1" i="0" u="none" strike="noStrike" kern="1200" cap="none" spc="0" normalizeH="0" baseline="0" noProof="0">
                <a:ln>
                  <a:noFill/>
                </a:ln>
                <a:solidFill>
                  <a:srgbClr val="0078D4"/>
                </a:solidFill>
                <a:effectLst/>
                <a:uLnTx/>
                <a:uFillTx/>
                <a:latin typeface="Segoe UI Semibold" panose="020B0502040204020203" pitchFamily="34" charset="0"/>
                <a:ea typeface="+mj-ea"/>
                <a:cs typeface="Segoe UI Semibold" panose="020B0502040204020203" pitchFamily="34" charset="0"/>
              </a:rPr>
              <a:t>Microsoft</a:t>
            </a:r>
            <a:endParaRPr kumimoji="0" lang="en-US" sz="4800" b="1" i="0" u="none" strike="noStrike" kern="1200" cap="none" spc="0" normalizeH="0" baseline="0" noProof="0">
              <a:ln>
                <a:noFill/>
              </a:ln>
              <a:solidFill>
                <a:prstClr val="black"/>
              </a:solidFill>
              <a:effectLst/>
              <a:uLnTx/>
              <a:uFillTx/>
              <a:latin typeface="Segoe UI Semibold" panose="020B0502040204020203" pitchFamily="34" charset="0"/>
              <a:ea typeface="+mj-ea"/>
              <a:cs typeface="Segoe UI Semibold" panose="020B0502040204020203" pitchFamily="34" charset="0"/>
            </a:endParaRPr>
          </a:p>
        </p:txBody>
      </p:sp>
      <p:sp>
        <p:nvSpPr>
          <p:cNvPr id="2" name="TextBox 1">
            <a:extLst>
              <a:ext uri="{FF2B5EF4-FFF2-40B4-BE49-F238E27FC236}">
                <a16:creationId xmlns:a16="http://schemas.microsoft.com/office/drawing/2014/main" id="{7CAA108C-F6F0-844F-9CA8-5B59E9B67534}"/>
              </a:ext>
            </a:extLst>
          </p:cNvPr>
          <p:cNvSpPr txBox="1"/>
          <p:nvPr/>
        </p:nvSpPr>
        <p:spPr>
          <a:xfrm>
            <a:off x="6728254" y="8551425"/>
            <a:ext cx="184731" cy="369332"/>
          </a:xfrm>
          <a:prstGeom prst="rect">
            <a:avLst/>
          </a:prstGeom>
          <a:noFill/>
        </p:spPr>
        <p:txBody>
          <a:bodyPr wrap="none" rtlCol="0">
            <a:spAutoFit/>
          </a:bodyPr>
          <a:lstStyle/>
          <a:p>
            <a:endParaRPr lang="en-IL"/>
          </a:p>
        </p:txBody>
      </p:sp>
      <p:pic>
        <p:nvPicPr>
          <p:cNvPr id="3" name="Graphic 2">
            <a:extLst>
              <a:ext uri="{FF2B5EF4-FFF2-40B4-BE49-F238E27FC236}">
                <a16:creationId xmlns:a16="http://schemas.microsoft.com/office/drawing/2014/main" id="{ACDBDE59-4B9E-4623-B7A2-A1D7E914736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a:stretch/>
        </p:blipFill>
        <p:spPr>
          <a:xfrm>
            <a:off x="8049567" y="3672687"/>
            <a:ext cx="1604999" cy="1070160"/>
          </a:xfrm>
          <a:prstGeom prst="rect">
            <a:avLst/>
          </a:prstGeom>
          <a:scene3d>
            <a:camera prst="perspectiveContrastingLeftFacing" fov="7200000">
              <a:rot lat="1200000" lon="3000000" rev="21594000"/>
            </a:camera>
            <a:lightRig rig="threePt" dir="t"/>
          </a:scene3d>
          <a:sp3d z="6350" prstMaterial="matte"/>
        </p:spPr>
      </p:pic>
    </p:spTree>
    <p:extLst>
      <p:ext uri="{BB962C8B-B14F-4D97-AF65-F5344CB8AC3E}">
        <p14:creationId xmlns:p14="http://schemas.microsoft.com/office/powerpoint/2010/main" val="27615259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C11F96-ACF2-46A6-82E2-82AA0AE04AD0}"/>
              </a:ext>
            </a:extLst>
          </p:cNvPr>
          <p:cNvSpPr>
            <a:spLocks noGrp="1"/>
          </p:cNvSpPr>
          <p:nvPr>
            <p:ph type="title"/>
          </p:nvPr>
        </p:nvSpPr>
        <p:spPr/>
        <p:txBody>
          <a:bodyPr/>
          <a:lstStyle/>
          <a:p>
            <a:r>
              <a:rPr lang="en-AU"/>
              <a:t>Deliverables in Detail </a:t>
            </a:r>
          </a:p>
        </p:txBody>
      </p:sp>
    </p:spTree>
    <p:extLst>
      <p:ext uri="{BB962C8B-B14F-4D97-AF65-F5344CB8AC3E}">
        <p14:creationId xmlns:p14="http://schemas.microsoft.com/office/powerpoint/2010/main" val="8065673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51E3A72-C25E-4539-91EC-7495FE9F072A}"/>
              </a:ext>
            </a:extLst>
          </p:cNvPr>
          <p:cNvSpPr>
            <a:spLocks noGrp="1"/>
          </p:cNvSpPr>
          <p:nvPr>
            <p:ph type="title"/>
          </p:nvPr>
        </p:nvSpPr>
        <p:spPr/>
        <p:txBody>
          <a:bodyPr/>
          <a:lstStyle/>
          <a:p>
            <a:r>
              <a:rPr lang="en-AU"/>
              <a:t>Power BI Deliverables in Detail</a:t>
            </a:r>
          </a:p>
        </p:txBody>
      </p:sp>
      <p:graphicFrame>
        <p:nvGraphicFramePr>
          <p:cNvPr id="23" name="Content Placeholder 22">
            <a:extLst>
              <a:ext uri="{FF2B5EF4-FFF2-40B4-BE49-F238E27FC236}">
                <a16:creationId xmlns:a16="http://schemas.microsoft.com/office/drawing/2014/main" id="{2A6D6B9E-336F-4B17-B086-83D7E236D3AF}"/>
              </a:ext>
            </a:extLst>
          </p:cNvPr>
          <p:cNvGraphicFramePr>
            <a:graphicFrameLocks noGrp="1"/>
          </p:cNvGraphicFramePr>
          <p:nvPr>
            <p:ph sz="quarter" idx="10"/>
            <p:extLst>
              <p:ext uri="{D42A27DB-BD31-4B8C-83A1-F6EECF244321}">
                <p14:modId xmlns:p14="http://schemas.microsoft.com/office/powerpoint/2010/main" val="3873668668"/>
              </p:ext>
            </p:extLst>
          </p:nvPr>
        </p:nvGraphicFramePr>
        <p:xfrm>
          <a:off x="71021" y="1482571"/>
          <a:ext cx="5743854" cy="5042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4" name="Content Placeholder 22">
            <a:extLst>
              <a:ext uri="{FF2B5EF4-FFF2-40B4-BE49-F238E27FC236}">
                <a16:creationId xmlns:a16="http://schemas.microsoft.com/office/drawing/2014/main" id="{F5FE0868-ACBC-4BBE-9215-07BA0E20CEA1}"/>
              </a:ext>
            </a:extLst>
          </p:cNvPr>
          <p:cNvGraphicFramePr>
            <a:graphicFrameLocks/>
          </p:cNvGraphicFramePr>
          <p:nvPr>
            <p:extLst>
              <p:ext uri="{D42A27DB-BD31-4B8C-83A1-F6EECF244321}">
                <p14:modId xmlns:p14="http://schemas.microsoft.com/office/powerpoint/2010/main" val="3518127064"/>
              </p:ext>
            </p:extLst>
          </p:nvPr>
        </p:nvGraphicFramePr>
        <p:xfrm>
          <a:off x="6180337" y="1482571"/>
          <a:ext cx="5743854" cy="50425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0934511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51E3A72-C25E-4539-91EC-7495FE9F072A}"/>
              </a:ext>
            </a:extLst>
          </p:cNvPr>
          <p:cNvSpPr>
            <a:spLocks noGrp="1"/>
          </p:cNvSpPr>
          <p:nvPr>
            <p:ph type="title"/>
          </p:nvPr>
        </p:nvSpPr>
        <p:spPr>
          <a:xfrm>
            <a:off x="588263" y="457200"/>
            <a:ext cx="11018520" cy="553998"/>
          </a:xfrm>
        </p:spPr>
        <p:txBody>
          <a:bodyPr vert="horz" wrap="square" lIns="0" tIns="0" rIns="0" bIns="0" rtlCol="0" anchor="ctr">
            <a:normAutofit/>
          </a:bodyPr>
          <a:lstStyle/>
          <a:p>
            <a:r>
              <a:rPr lang="en-US" b="0" kern="1200" cap="none" spc="-50" baseline="0">
                <a:ln w="3175">
                  <a:noFill/>
                </a:ln>
                <a:effectLst/>
                <a:latin typeface="+mj-lt"/>
                <a:ea typeface="+mn-ea"/>
                <a:cs typeface="Segoe UI" pitchFamily="34" charset="0"/>
              </a:rPr>
              <a:t>Power BI Deliverables in Detail</a:t>
            </a:r>
          </a:p>
        </p:txBody>
      </p:sp>
      <p:sp>
        <p:nvSpPr>
          <p:cNvPr id="27" name="Content Placeholder 1">
            <a:extLst>
              <a:ext uri="{FF2B5EF4-FFF2-40B4-BE49-F238E27FC236}">
                <a16:creationId xmlns:a16="http://schemas.microsoft.com/office/drawing/2014/main" id="{95F1F4F6-0546-4D3A-B393-EC041CE76379}"/>
              </a:ext>
            </a:extLst>
          </p:cNvPr>
          <p:cNvSpPr>
            <a:spLocks noGrp="1"/>
          </p:cNvSpPr>
          <p:nvPr>
            <p:ph sz="quarter" idx="12"/>
          </p:nvPr>
        </p:nvSpPr>
        <p:spPr>
          <a:xfrm>
            <a:off x="584200" y="1844674"/>
            <a:ext cx="5211763" cy="4424363"/>
          </a:xfrm>
        </p:spPr>
        <p:txBody>
          <a:bodyPr vert="horz" wrap="square" lIns="0" tIns="0" rIns="0" bIns="0" rtlCol="0">
            <a:normAutofit/>
          </a:bodyPr>
          <a:lstStyle/>
          <a:p>
            <a:pPr lvl="0">
              <a:lnSpc>
                <a:spcPct val="90000"/>
              </a:lnSpc>
            </a:pPr>
            <a:r>
              <a:rPr lang="en-US" sz="1500"/>
              <a:t>Power BI Tenant Settings Review </a:t>
            </a:r>
          </a:p>
          <a:p>
            <a:pPr lvl="1">
              <a:lnSpc>
                <a:spcPct val="90000"/>
              </a:lnSpc>
            </a:pPr>
            <a:r>
              <a:rPr lang="en-US" sz="1500">
                <a:hlinkClick r:id="rId2"/>
              </a:rPr>
              <a:t>Tenant settings guidance - Power BI | Microsoft Docs</a:t>
            </a:r>
            <a:endParaRPr lang="en-US" sz="1500"/>
          </a:p>
          <a:p>
            <a:pPr lvl="0">
              <a:lnSpc>
                <a:spcPct val="90000"/>
              </a:lnSpc>
            </a:pPr>
            <a:r>
              <a:rPr lang="en-US" sz="1500"/>
              <a:t>Integration of Power BI and Intune</a:t>
            </a:r>
          </a:p>
          <a:p>
            <a:pPr lvl="1">
              <a:lnSpc>
                <a:spcPct val="90000"/>
              </a:lnSpc>
            </a:pPr>
            <a:r>
              <a:rPr lang="en-US" sz="1500">
                <a:hlinkClick r:id="rId3"/>
              </a:rPr>
              <a:t>Configure mobile apps with Microsoft Intune - Power BI | Microsoft Docs</a:t>
            </a:r>
            <a:endParaRPr lang="en-US" sz="1500"/>
          </a:p>
          <a:p>
            <a:pPr lvl="0">
              <a:lnSpc>
                <a:spcPct val="90000"/>
              </a:lnSpc>
            </a:pPr>
            <a:r>
              <a:rPr lang="en-US" sz="1500"/>
              <a:t>Integration of Microsoft Information Protection and Power BI</a:t>
            </a:r>
          </a:p>
          <a:p>
            <a:pPr lvl="1">
              <a:lnSpc>
                <a:spcPct val="90000"/>
              </a:lnSpc>
            </a:pPr>
            <a:r>
              <a:rPr lang="en-US" sz="1500"/>
              <a:t>Turn on Microsoft Information Protection in Power BI tenant settings  </a:t>
            </a:r>
          </a:p>
          <a:p>
            <a:pPr lvl="1">
              <a:lnSpc>
                <a:spcPct val="90000"/>
              </a:lnSpc>
            </a:pPr>
            <a:r>
              <a:rPr lang="en-US" sz="1500"/>
              <a:t>Set up of Protection Metrics Report</a:t>
            </a:r>
          </a:p>
          <a:p>
            <a:pPr lvl="1">
              <a:lnSpc>
                <a:spcPct val="90000"/>
              </a:lnSpc>
            </a:pPr>
            <a:r>
              <a:rPr lang="en-US" sz="1500">
                <a:hlinkClick r:id="rId4"/>
              </a:rPr>
              <a:t>Microsoft Information Protection sensitivity labels in Power BI - Power BI | Microsoft Docs</a:t>
            </a:r>
            <a:endParaRPr lang="en-US" sz="1500"/>
          </a:p>
          <a:p>
            <a:pPr lvl="1">
              <a:lnSpc>
                <a:spcPct val="90000"/>
              </a:lnSpc>
            </a:pPr>
            <a:r>
              <a:rPr lang="en-US" sz="1500">
                <a:hlinkClick r:id="rId5"/>
              </a:rPr>
              <a:t>Data protection metrics report - Power BI | Microsoft Docs</a:t>
            </a:r>
            <a:endParaRPr lang="en-US" sz="1500"/>
          </a:p>
          <a:p>
            <a:pPr lvl="0">
              <a:lnSpc>
                <a:spcPct val="90000"/>
              </a:lnSpc>
            </a:pPr>
            <a:r>
              <a:rPr lang="en-US" sz="1500"/>
              <a:t>Integration of Cloud App Security and Power BI</a:t>
            </a:r>
          </a:p>
          <a:p>
            <a:pPr lvl="1">
              <a:lnSpc>
                <a:spcPct val="90000"/>
              </a:lnSpc>
            </a:pPr>
            <a:r>
              <a:rPr lang="en-US" sz="1500">
                <a:hlinkClick r:id="rId6"/>
              </a:rPr>
              <a:t>Using Microsoft Cloud App Security controls in Power BI - Power BI | Microsoft Docs</a:t>
            </a:r>
            <a:endParaRPr lang="en-US" sz="1500"/>
          </a:p>
        </p:txBody>
      </p:sp>
      <p:sp>
        <p:nvSpPr>
          <p:cNvPr id="3" name="Rectangle 2">
            <a:extLst>
              <a:ext uri="{FF2B5EF4-FFF2-40B4-BE49-F238E27FC236}">
                <a16:creationId xmlns:a16="http://schemas.microsoft.com/office/drawing/2014/main" id="{A3D5F620-89C7-4650-9ABE-CB78E5D7BA38}"/>
              </a:ext>
            </a:extLst>
          </p:cNvPr>
          <p:cNvSpPr/>
          <p:nvPr/>
        </p:nvSpPr>
        <p:spPr>
          <a:xfrm>
            <a:off x="6389688" y="1844674"/>
            <a:ext cx="5219700" cy="4424363"/>
          </a:xfrm>
          <a:prstGeom prst="rect">
            <a:avLst/>
          </a:prstGeom>
        </p:spPr>
        <p:txBody>
          <a:bodyPr vert="horz" wrap="square" lIns="0" tIns="0" rIns="0" bIns="0" rtlCol="0">
            <a:normAutofit/>
          </a:bodyPr>
          <a:lstStyle/>
          <a:p>
            <a:pPr defTabSz="932742">
              <a:lnSpc>
                <a:spcPct val="90000"/>
              </a:lnSpc>
              <a:spcBef>
                <a:spcPct val="20000"/>
              </a:spcBef>
              <a:buSzPct val="90000"/>
              <a:buFont typeface="Wingdings" panose="05000000000000000000" pitchFamily="2" charset="2"/>
              <a:buChar char=""/>
            </a:pPr>
            <a:r>
              <a:rPr lang="en-US" sz="1500"/>
              <a:t>Enable content certification on the Power BI Tenant</a:t>
            </a:r>
          </a:p>
          <a:p>
            <a:pPr marL="457200" lvl="1" indent="-228600" defTabSz="932742">
              <a:lnSpc>
                <a:spcPct val="90000"/>
              </a:lnSpc>
              <a:spcBef>
                <a:spcPct val="20000"/>
              </a:spcBef>
              <a:buSzPct val="90000"/>
              <a:buFont typeface="Wingdings" panose="05000000000000000000" pitchFamily="2" charset="2"/>
              <a:buChar char=""/>
            </a:pPr>
            <a:r>
              <a:rPr lang="en-US" sz="1500"/>
              <a:t>Identify Client Certification Team in client </a:t>
            </a:r>
            <a:r>
              <a:rPr lang="en-US" sz="1500" err="1"/>
              <a:t>organisation</a:t>
            </a:r>
            <a:endParaRPr lang="en-US" sz="1500"/>
          </a:p>
          <a:p>
            <a:pPr marL="457200" lvl="1" indent="-228600" defTabSz="932742">
              <a:lnSpc>
                <a:spcPct val="90000"/>
              </a:lnSpc>
              <a:spcBef>
                <a:spcPct val="20000"/>
              </a:spcBef>
              <a:buSzPct val="90000"/>
              <a:buFont typeface="Wingdings" panose="05000000000000000000" pitchFamily="2" charset="2"/>
              <a:buChar char=""/>
            </a:pPr>
            <a:r>
              <a:rPr lang="en-US" sz="1500"/>
              <a:t>Create certification process and set up web page to present certification process instructions </a:t>
            </a:r>
          </a:p>
          <a:p>
            <a:pPr marL="457200" lvl="1" indent="-228600" defTabSz="932742">
              <a:lnSpc>
                <a:spcPct val="90000"/>
              </a:lnSpc>
              <a:spcBef>
                <a:spcPct val="20000"/>
              </a:spcBef>
              <a:buSzPct val="90000"/>
              <a:buFont typeface="Wingdings" panose="05000000000000000000" pitchFamily="2" charset="2"/>
              <a:buChar char=""/>
            </a:pPr>
            <a:r>
              <a:rPr lang="en-US" sz="1500"/>
              <a:t>Update Power BI tenant setting to allow certification and present certification instructions</a:t>
            </a:r>
          </a:p>
          <a:p>
            <a:pPr marL="457200" lvl="1" indent="-228600" defTabSz="932742">
              <a:lnSpc>
                <a:spcPct val="90000"/>
              </a:lnSpc>
              <a:spcBef>
                <a:spcPct val="20000"/>
              </a:spcBef>
              <a:buSzPct val="90000"/>
              <a:buFont typeface="Wingdings" panose="05000000000000000000" pitchFamily="2" charset="2"/>
              <a:buChar char=""/>
            </a:pPr>
            <a:r>
              <a:rPr lang="en-US" sz="1500">
                <a:hlinkClick r:id="rId7"/>
              </a:rPr>
              <a:t>https://docs.microsoft.com/en-us/power-bi/admin/service-admin-setup-certification#set-up-certification</a:t>
            </a:r>
            <a:endParaRPr lang="en-US" sz="1500"/>
          </a:p>
          <a:p>
            <a:pPr defTabSz="932742">
              <a:lnSpc>
                <a:spcPct val="90000"/>
              </a:lnSpc>
              <a:spcBef>
                <a:spcPct val="20000"/>
              </a:spcBef>
              <a:buSzPct val="90000"/>
              <a:buFont typeface="Wingdings" panose="05000000000000000000" pitchFamily="2" charset="2"/>
              <a:buChar char=""/>
            </a:pPr>
            <a:r>
              <a:rPr lang="en-US" sz="1500"/>
              <a:t>Power BI Enhanced Telemetry &amp; Usage (Feature Extension)</a:t>
            </a:r>
          </a:p>
          <a:p>
            <a:pPr marL="457200" lvl="1" indent="-228600" defTabSz="932742">
              <a:lnSpc>
                <a:spcPct val="90000"/>
              </a:lnSpc>
              <a:spcBef>
                <a:spcPct val="20000"/>
              </a:spcBef>
              <a:buSzPct val="90000"/>
              <a:buFont typeface="Wingdings" panose="05000000000000000000" pitchFamily="2" charset="2"/>
              <a:buChar char=""/>
            </a:pPr>
            <a:r>
              <a:rPr lang="en-US" sz="1500"/>
              <a:t>See </a:t>
            </a:r>
            <a:r>
              <a:rPr lang="en-US" sz="1500">
                <a:hlinkClick r:id="" action="ppaction://noaction"/>
              </a:rPr>
              <a:t>Power BI – Enhanced Telemetry &amp; Usage</a:t>
            </a:r>
            <a:endParaRPr lang="en-US" sz="1500"/>
          </a:p>
          <a:p>
            <a:pPr defTabSz="932742">
              <a:lnSpc>
                <a:spcPct val="90000"/>
              </a:lnSpc>
              <a:spcBef>
                <a:spcPct val="20000"/>
              </a:spcBef>
              <a:buSzPct val="90000"/>
              <a:buFont typeface="Wingdings" panose="05000000000000000000" pitchFamily="2" charset="2"/>
              <a:buChar char=""/>
            </a:pPr>
            <a:r>
              <a:rPr lang="en-US" sz="1500"/>
              <a:t>Power BI Auditing (Feature Extension)</a:t>
            </a:r>
          </a:p>
          <a:p>
            <a:pPr marL="457200" lvl="1" indent="-228600" defTabSz="932742">
              <a:lnSpc>
                <a:spcPct val="90000"/>
              </a:lnSpc>
              <a:spcBef>
                <a:spcPct val="20000"/>
              </a:spcBef>
              <a:buSzPct val="90000"/>
              <a:buFont typeface="Wingdings" panose="05000000000000000000" pitchFamily="2" charset="2"/>
              <a:buChar char=""/>
            </a:pPr>
            <a:r>
              <a:rPr lang="en-US" sz="1500"/>
              <a:t>See slide </a:t>
            </a:r>
            <a:r>
              <a:rPr lang="en-US" sz="1500">
                <a:hlinkClick r:id="" action="ppaction://noaction"/>
              </a:rPr>
              <a:t>Power BI – Auditing Extension </a:t>
            </a:r>
            <a:endParaRPr lang="en-US" sz="1500"/>
          </a:p>
          <a:p>
            <a:pPr defTabSz="932742">
              <a:lnSpc>
                <a:spcPct val="90000"/>
              </a:lnSpc>
              <a:spcBef>
                <a:spcPct val="20000"/>
              </a:spcBef>
              <a:buSzPct val="90000"/>
              <a:buFont typeface="Wingdings" panose="05000000000000000000" pitchFamily="2" charset="2"/>
              <a:buChar char=""/>
            </a:pPr>
            <a:r>
              <a:rPr lang="en-US" sz="1500"/>
              <a:t>Power BI Automation &amp; Workflows (Feature Extension)</a:t>
            </a:r>
          </a:p>
          <a:p>
            <a:pPr marL="457200" lvl="1" indent="-228600" defTabSz="932742">
              <a:lnSpc>
                <a:spcPct val="90000"/>
              </a:lnSpc>
              <a:spcBef>
                <a:spcPct val="20000"/>
              </a:spcBef>
              <a:buSzPct val="90000"/>
              <a:buFont typeface="Wingdings" panose="05000000000000000000" pitchFamily="2" charset="2"/>
              <a:buChar char=""/>
            </a:pPr>
            <a:r>
              <a:rPr lang="en-US" sz="1500"/>
              <a:t>See slide </a:t>
            </a:r>
            <a:r>
              <a:rPr lang="en-US" sz="1500">
                <a:hlinkClick r:id="" action="ppaction://noaction"/>
              </a:rPr>
              <a:t>Power BI Automation: Alerts </a:t>
            </a:r>
            <a:r>
              <a:rPr lang="en-US" sz="1500"/>
              <a:t>&amp; </a:t>
            </a:r>
            <a:r>
              <a:rPr lang="en-US" sz="1500">
                <a:hlinkClick r:id="" action="ppaction://noaction"/>
              </a:rPr>
              <a:t>Power BI Automation: Workspace Creation </a:t>
            </a:r>
            <a:endParaRPr lang="en-US" sz="1500"/>
          </a:p>
        </p:txBody>
      </p:sp>
    </p:spTree>
    <p:extLst>
      <p:ext uri="{BB962C8B-B14F-4D97-AF65-F5344CB8AC3E}">
        <p14:creationId xmlns:p14="http://schemas.microsoft.com/office/powerpoint/2010/main" val="13976526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BADE-2143-4642-85DF-857043012673}"/>
              </a:ext>
            </a:extLst>
          </p:cNvPr>
          <p:cNvSpPr>
            <a:spLocks noGrp="1"/>
          </p:cNvSpPr>
          <p:nvPr>
            <p:ph type="title"/>
          </p:nvPr>
        </p:nvSpPr>
        <p:spPr/>
        <p:txBody>
          <a:bodyPr/>
          <a:lstStyle/>
          <a:p>
            <a:r>
              <a:rPr lang="en-AU">
                <a:solidFill>
                  <a:srgbClr val="0070C0"/>
                </a:solidFill>
              </a:rPr>
              <a:t>Power BI – Enhanced Telemetry &amp; Usage</a:t>
            </a:r>
          </a:p>
        </p:txBody>
      </p:sp>
      <p:sp>
        <p:nvSpPr>
          <p:cNvPr id="4" name="Object 4">
            <a:extLst>
              <a:ext uri="{FF2B5EF4-FFF2-40B4-BE49-F238E27FC236}">
                <a16:creationId xmlns:a16="http://schemas.microsoft.com/office/drawing/2014/main" id="{8A602D97-16D1-420B-8C90-537DA6D5B560}"/>
              </a:ext>
            </a:extLst>
          </p:cNvPr>
          <p:cNvSpPr/>
          <p:nvPr/>
        </p:nvSpPr>
        <p:spPr>
          <a:xfrm>
            <a:off x="4841149" y="1233453"/>
            <a:ext cx="1371600" cy="1015663"/>
          </a:xfrm>
          <a:prstGeom prst="rect">
            <a:avLst/>
          </a:prstGeom>
          <a:noFill/>
        </p:spPr>
        <p:txBody>
          <a:bodyPr wrap="square" rtlCol="0" anchor="t">
            <a:spAutoFit/>
          </a:bodyPr>
          <a:lstStyle/>
          <a:p>
            <a:pPr algn="ctr">
              <a:buNone/>
            </a:pPr>
            <a:r>
              <a:rPr lang="en-US" sz="1200">
                <a:solidFill>
                  <a:srgbClr val="0072C6"/>
                </a:solidFill>
              </a:rPr>
              <a:t>Azure Function to Regularly Extract Power BI Usage and Telemetry Data</a:t>
            </a:r>
            <a:endParaRPr lang="en-US"/>
          </a:p>
        </p:txBody>
      </p:sp>
      <p:pic>
        <p:nvPicPr>
          <p:cNvPr id="6" name="Object 10" descr="../../dist/Compute/AzureFunction.svg">
            <a:extLst>
              <a:ext uri="{FF2B5EF4-FFF2-40B4-BE49-F238E27FC236}">
                <a16:creationId xmlns:a16="http://schemas.microsoft.com/office/drawing/2014/main" id="{31FC226D-9691-4956-BB32-133C9D0AEE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243485" y="715293"/>
            <a:ext cx="566928" cy="518160"/>
          </a:xfrm>
          <a:prstGeom prst="rect">
            <a:avLst/>
          </a:prstGeom>
        </p:spPr>
      </p:pic>
      <p:pic>
        <p:nvPicPr>
          <p:cNvPr id="8" name="Content Placeholder 4">
            <a:extLst>
              <a:ext uri="{FF2B5EF4-FFF2-40B4-BE49-F238E27FC236}">
                <a16:creationId xmlns:a16="http://schemas.microsoft.com/office/drawing/2014/main" id="{F716F83C-61ED-42F7-8EA0-FE7BB49E86CB}"/>
              </a:ext>
            </a:extLst>
          </p:cNvPr>
          <p:cNvPicPr>
            <a:picLocks noChangeAspect="1"/>
          </p:cNvPicPr>
          <p:nvPr/>
        </p:nvPicPr>
        <p:blipFill rotWithShape="1">
          <a:blip r:embed="rId4"/>
          <a:srcRect b="22887"/>
          <a:stretch/>
        </p:blipFill>
        <p:spPr>
          <a:xfrm>
            <a:off x="7763068" y="569246"/>
            <a:ext cx="805517" cy="664207"/>
          </a:xfrm>
          <a:prstGeom prst="rect">
            <a:avLst/>
          </a:prstGeom>
        </p:spPr>
      </p:pic>
      <p:sp>
        <p:nvSpPr>
          <p:cNvPr id="10" name="Object 5">
            <a:extLst>
              <a:ext uri="{FF2B5EF4-FFF2-40B4-BE49-F238E27FC236}">
                <a16:creationId xmlns:a16="http://schemas.microsoft.com/office/drawing/2014/main" id="{F5E5C1F3-38B5-4096-B5B1-8BA3C2E65B5C}"/>
              </a:ext>
            </a:extLst>
          </p:cNvPr>
          <p:cNvSpPr/>
          <p:nvPr/>
        </p:nvSpPr>
        <p:spPr>
          <a:xfrm>
            <a:off x="7480026" y="1234646"/>
            <a:ext cx="1371600" cy="461665"/>
          </a:xfrm>
          <a:prstGeom prst="rect">
            <a:avLst/>
          </a:prstGeom>
          <a:noFill/>
        </p:spPr>
        <p:txBody>
          <a:bodyPr wrap="square" rtlCol="0" anchor="t">
            <a:spAutoFit/>
          </a:bodyPr>
          <a:lstStyle/>
          <a:p>
            <a:pPr algn="ctr">
              <a:buNone/>
            </a:pPr>
            <a:r>
              <a:rPr lang="en-US" sz="1200">
                <a:solidFill>
                  <a:srgbClr val="0072C6"/>
                </a:solidFill>
              </a:rPr>
              <a:t>Power BI Admin API</a:t>
            </a:r>
            <a:endParaRPr lang="en-US"/>
          </a:p>
        </p:txBody>
      </p:sp>
      <p:sp>
        <p:nvSpPr>
          <p:cNvPr id="12" name="Object 4">
            <a:extLst>
              <a:ext uri="{FF2B5EF4-FFF2-40B4-BE49-F238E27FC236}">
                <a16:creationId xmlns:a16="http://schemas.microsoft.com/office/drawing/2014/main" id="{08E8CA96-7EAB-41CB-94BF-8A27E62F9668}"/>
              </a:ext>
            </a:extLst>
          </p:cNvPr>
          <p:cNvSpPr/>
          <p:nvPr/>
        </p:nvSpPr>
        <p:spPr>
          <a:xfrm>
            <a:off x="4757956" y="3421589"/>
            <a:ext cx="1371600" cy="646331"/>
          </a:xfrm>
          <a:prstGeom prst="rect">
            <a:avLst/>
          </a:prstGeom>
          <a:noFill/>
        </p:spPr>
        <p:txBody>
          <a:bodyPr wrap="square" rtlCol="0" anchor="t">
            <a:spAutoFit/>
          </a:bodyPr>
          <a:lstStyle/>
          <a:p>
            <a:pPr algn="ctr">
              <a:buNone/>
            </a:pPr>
            <a:r>
              <a:rPr lang="en-US" sz="1200">
                <a:solidFill>
                  <a:srgbClr val="0072C6"/>
                </a:solidFill>
              </a:rPr>
              <a:t>PBI Telemetry &amp; Usage Data in Data Lake</a:t>
            </a:r>
            <a:endParaRPr lang="en-US"/>
          </a:p>
        </p:txBody>
      </p:sp>
      <p:pic>
        <p:nvPicPr>
          <p:cNvPr id="14" name="Object 14" descr="../../dist/Storage/AzureDataLakeStorage(m).svg">
            <a:extLst>
              <a:ext uri="{FF2B5EF4-FFF2-40B4-BE49-F238E27FC236}">
                <a16:creationId xmlns:a16="http://schemas.microsoft.com/office/drawing/2014/main" id="{E894D53D-6EE6-45D4-85C5-52C0475EE4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60292" y="2911289"/>
            <a:ext cx="566928" cy="438912"/>
          </a:xfrm>
          <a:prstGeom prst="rect">
            <a:avLst/>
          </a:prstGeom>
        </p:spPr>
      </p:pic>
      <p:pic>
        <p:nvPicPr>
          <p:cNvPr id="16" name="Picture 2" descr="Icon&#10;&#10;Description automatically generated">
            <a:extLst>
              <a:ext uri="{FF2B5EF4-FFF2-40B4-BE49-F238E27FC236}">
                <a16:creationId xmlns:a16="http://schemas.microsoft.com/office/drawing/2014/main" id="{33332516-E4CF-427B-AEA4-2767322023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7929" y="2747723"/>
            <a:ext cx="466705" cy="554736"/>
          </a:xfrm>
          <a:prstGeom prst="rect">
            <a:avLst/>
          </a:prstGeom>
          <a:noFill/>
        </p:spPr>
      </p:pic>
      <p:sp>
        <p:nvSpPr>
          <p:cNvPr id="18" name="Object 10">
            <a:extLst>
              <a:ext uri="{FF2B5EF4-FFF2-40B4-BE49-F238E27FC236}">
                <a16:creationId xmlns:a16="http://schemas.microsoft.com/office/drawing/2014/main" id="{B6B72414-4540-455D-B9BA-D5B4C1257936}"/>
              </a:ext>
            </a:extLst>
          </p:cNvPr>
          <p:cNvSpPr/>
          <p:nvPr/>
        </p:nvSpPr>
        <p:spPr>
          <a:xfrm>
            <a:off x="7480026" y="3314651"/>
            <a:ext cx="1371600" cy="646331"/>
          </a:xfrm>
          <a:prstGeom prst="rect">
            <a:avLst/>
          </a:prstGeom>
          <a:noFill/>
        </p:spPr>
        <p:txBody>
          <a:bodyPr wrap="square" rtlCol="0" anchor="t">
            <a:spAutoFit/>
          </a:bodyPr>
          <a:lstStyle/>
          <a:p>
            <a:pPr algn="ctr">
              <a:buNone/>
            </a:pPr>
            <a:r>
              <a:rPr lang="en-US" sz="1200">
                <a:solidFill>
                  <a:srgbClr val="0072C6"/>
                </a:solidFill>
              </a:rPr>
              <a:t>Azure Synapse Transformed &amp; Modeled Data</a:t>
            </a:r>
            <a:endParaRPr lang="en-US"/>
          </a:p>
        </p:txBody>
      </p:sp>
      <p:pic>
        <p:nvPicPr>
          <p:cNvPr id="20" name="Content Placeholder 4">
            <a:extLst>
              <a:ext uri="{FF2B5EF4-FFF2-40B4-BE49-F238E27FC236}">
                <a16:creationId xmlns:a16="http://schemas.microsoft.com/office/drawing/2014/main" id="{D47116A1-5CE7-46EC-9D14-949C4BE64B2C}"/>
              </a:ext>
            </a:extLst>
          </p:cNvPr>
          <p:cNvPicPr>
            <a:picLocks noChangeAspect="1"/>
          </p:cNvPicPr>
          <p:nvPr/>
        </p:nvPicPr>
        <p:blipFill rotWithShape="1">
          <a:blip r:embed="rId4"/>
          <a:srcRect b="22887"/>
          <a:stretch/>
        </p:blipFill>
        <p:spPr>
          <a:xfrm>
            <a:off x="10267207" y="2747723"/>
            <a:ext cx="805517" cy="664207"/>
          </a:xfrm>
          <a:prstGeom prst="rect">
            <a:avLst/>
          </a:prstGeom>
        </p:spPr>
      </p:pic>
      <p:sp>
        <p:nvSpPr>
          <p:cNvPr id="22" name="Object 5">
            <a:extLst>
              <a:ext uri="{FF2B5EF4-FFF2-40B4-BE49-F238E27FC236}">
                <a16:creationId xmlns:a16="http://schemas.microsoft.com/office/drawing/2014/main" id="{D6DE7435-9F60-4BF6-BA49-F55ED72C4699}"/>
              </a:ext>
            </a:extLst>
          </p:cNvPr>
          <p:cNvSpPr/>
          <p:nvPr/>
        </p:nvSpPr>
        <p:spPr>
          <a:xfrm>
            <a:off x="9984165" y="3413123"/>
            <a:ext cx="1371600" cy="646331"/>
          </a:xfrm>
          <a:prstGeom prst="rect">
            <a:avLst/>
          </a:prstGeom>
          <a:noFill/>
        </p:spPr>
        <p:txBody>
          <a:bodyPr wrap="square" rtlCol="0" anchor="t">
            <a:spAutoFit/>
          </a:bodyPr>
          <a:lstStyle/>
          <a:p>
            <a:pPr algn="ctr">
              <a:buNone/>
            </a:pPr>
            <a:r>
              <a:rPr lang="en-US" sz="1200">
                <a:solidFill>
                  <a:srgbClr val="0072C6"/>
                </a:solidFill>
              </a:rPr>
              <a:t>Power BI Usage &amp; Telemetry </a:t>
            </a:r>
          </a:p>
          <a:p>
            <a:pPr algn="ctr">
              <a:buNone/>
            </a:pPr>
            <a:r>
              <a:rPr lang="en-US" sz="1200">
                <a:solidFill>
                  <a:srgbClr val="0072C6"/>
                </a:solidFill>
              </a:rPr>
              <a:t>Reports</a:t>
            </a:r>
            <a:endParaRPr lang="en-US"/>
          </a:p>
        </p:txBody>
      </p:sp>
      <p:pic>
        <p:nvPicPr>
          <p:cNvPr id="24" name="Graphic 23" descr="User with solid fill">
            <a:extLst>
              <a:ext uri="{FF2B5EF4-FFF2-40B4-BE49-F238E27FC236}">
                <a16:creationId xmlns:a16="http://schemas.microsoft.com/office/drawing/2014/main" id="{4E6EF721-2B08-4AD5-B2EE-96408AC744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60675" y="517173"/>
            <a:ext cx="914400" cy="914400"/>
          </a:xfrm>
          <a:prstGeom prst="rect">
            <a:avLst/>
          </a:prstGeom>
        </p:spPr>
      </p:pic>
      <p:pic>
        <p:nvPicPr>
          <p:cNvPr id="26" name="Graphic 25" descr="User with solid fill">
            <a:extLst>
              <a:ext uri="{FF2B5EF4-FFF2-40B4-BE49-F238E27FC236}">
                <a16:creationId xmlns:a16="http://schemas.microsoft.com/office/drawing/2014/main" id="{9D55C62B-13F1-4D6B-AEBD-DF83895E6A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60675" y="4651054"/>
            <a:ext cx="914400" cy="914400"/>
          </a:xfrm>
          <a:prstGeom prst="rect">
            <a:avLst/>
          </a:prstGeom>
        </p:spPr>
      </p:pic>
      <p:sp>
        <p:nvSpPr>
          <p:cNvPr id="28" name="Object 5">
            <a:extLst>
              <a:ext uri="{FF2B5EF4-FFF2-40B4-BE49-F238E27FC236}">
                <a16:creationId xmlns:a16="http://schemas.microsoft.com/office/drawing/2014/main" id="{E9BE06E9-C15F-494B-BFBD-17FA51F5AEC9}"/>
              </a:ext>
            </a:extLst>
          </p:cNvPr>
          <p:cNvSpPr/>
          <p:nvPr/>
        </p:nvSpPr>
        <p:spPr>
          <a:xfrm>
            <a:off x="9932075" y="5432612"/>
            <a:ext cx="1371600" cy="646331"/>
          </a:xfrm>
          <a:prstGeom prst="rect">
            <a:avLst/>
          </a:prstGeom>
          <a:noFill/>
        </p:spPr>
        <p:txBody>
          <a:bodyPr wrap="square" rtlCol="0" anchor="t">
            <a:spAutoFit/>
          </a:bodyPr>
          <a:lstStyle/>
          <a:p>
            <a:pPr algn="ctr">
              <a:buNone/>
            </a:pPr>
            <a:r>
              <a:rPr lang="en-US" sz="1200">
                <a:solidFill>
                  <a:srgbClr val="0072C6"/>
                </a:solidFill>
              </a:rPr>
              <a:t>Security &amp; Governance Admins</a:t>
            </a:r>
            <a:endParaRPr lang="en-US"/>
          </a:p>
        </p:txBody>
      </p:sp>
      <p:sp>
        <p:nvSpPr>
          <p:cNvPr id="30" name="Object 5">
            <a:extLst>
              <a:ext uri="{FF2B5EF4-FFF2-40B4-BE49-F238E27FC236}">
                <a16:creationId xmlns:a16="http://schemas.microsoft.com/office/drawing/2014/main" id="{B4FB5EBF-3A90-46A6-AB5C-717618D756C4}"/>
              </a:ext>
            </a:extLst>
          </p:cNvPr>
          <p:cNvSpPr/>
          <p:nvPr/>
        </p:nvSpPr>
        <p:spPr>
          <a:xfrm>
            <a:off x="9932075" y="1292546"/>
            <a:ext cx="1371600" cy="276999"/>
          </a:xfrm>
          <a:prstGeom prst="rect">
            <a:avLst/>
          </a:prstGeom>
          <a:noFill/>
        </p:spPr>
        <p:txBody>
          <a:bodyPr wrap="square" rtlCol="0" anchor="t">
            <a:spAutoFit/>
          </a:bodyPr>
          <a:lstStyle/>
          <a:p>
            <a:pPr algn="ctr">
              <a:buNone/>
            </a:pPr>
            <a:r>
              <a:rPr lang="en-US" sz="1200">
                <a:solidFill>
                  <a:srgbClr val="0072C6"/>
                </a:solidFill>
              </a:rPr>
              <a:t>Power BI Admins</a:t>
            </a:r>
            <a:endParaRPr lang="en-US"/>
          </a:p>
        </p:txBody>
      </p:sp>
      <p:cxnSp>
        <p:nvCxnSpPr>
          <p:cNvPr id="34" name="Straight Arrow Connector 33">
            <a:extLst>
              <a:ext uri="{FF2B5EF4-FFF2-40B4-BE49-F238E27FC236}">
                <a16:creationId xmlns:a16="http://schemas.microsoft.com/office/drawing/2014/main" id="{AD530752-27A6-4601-B2F7-8C2B08547843}"/>
              </a:ext>
            </a:extLst>
          </p:cNvPr>
          <p:cNvCxnSpPr>
            <a:cxnSpLocks/>
          </p:cNvCxnSpPr>
          <p:nvPr/>
        </p:nvCxnSpPr>
        <p:spPr>
          <a:xfrm flipH="1">
            <a:off x="6494477" y="1380215"/>
            <a:ext cx="6878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35F2AEC-6483-4E11-AF7A-7037C3F672A4}"/>
              </a:ext>
            </a:extLst>
          </p:cNvPr>
          <p:cNvCxnSpPr>
            <a:cxnSpLocks/>
            <a:stCxn id="4" idx="2"/>
          </p:cNvCxnSpPr>
          <p:nvPr/>
        </p:nvCxnSpPr>
        <p:spPr>
          <a:xfrm>
            <a:off x="5526949" y="2249116"/>
            <a:ext cx="0" cy="4481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F511BA-8AAD-4876-A47C-6CBA25667771}"/>
              </a:ext>
            </a:extLst>
          </p:cNvPr>
          <p:cNvCxnSpPr>
            <a:cxnSpLocks/>
          </p:cNvCxnSpPr>
          <p:nvPr/>
        </p:nvCxnSpPr>
        <p:spPr>
          <a:xfrm>
            <a:off x="6494477" y="3002158"/>
            <a:ext cx="6878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B093DBAB-D6A3-4D3C-B188-82C058A652CD}"/>
              </a:ext>
            </a:extLst>
          </p:cNvPr>
          <p:cNvCxnSpPr>
            <a:cxnSpLocks/>
          </p:cNvCxnSpPr>
          <p:nvPr/>
        </p:nvCxnSpPr>
        <p:spPr>
          <a:xfrm>
            <a:off x="8962238" y="2986196"/>
            <a:ext cx="6878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29EF8E7-7496-42BD-9CC5-A1DADA83EB2E}"/>
              </a:ext>
            </a:extLst>
          </p:cNvPr>
          <p:cNvCxnSpPr>
            <a:cxnSpLocks/>
            <a:endCxn id="26" idx="0"/>
          </p:cNvCxnSpPr>
          <p:nvPr/>
        </p:nvCxnSpPr>
        <p:spPr>
          <a:xfrm>
            <a:off x="10617875" y="4193488"/>
            <a:ext cx="0" cy="45756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383B6D3-0CA2-4561-8012-605DC70FDFB8}"/>
              </a:ext>
            </a:extLst>
          </p:cNvPr>
          <p:cNvCxnSpPr>
            <a:cxnSpLocks/>
          </p:cNvCxnSpPr>
          <p:nvPr/>
        </p:nvCxnSpPr>
        <p:spPr>
          <a:xfrm flipV="1">
            <a:off x="10617875" y="1871549"/>
            <a:ext cx="0" cy="57555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075692D1-604F-4925-846F-473DF282BBC8}"/>
              </a:ext>
            </a:extLst>
          </p:cNvPr>
          <p:cNvCxnSpPr>
            <a:cxnSpLocks/>
          </p:cNvCxnSpPr>
          <p:nvPr/>
        </p:nvCxnSpPr>
        <p:spPr>
          <a:xfrm flipH="1">
            <a:off x="6494477" y="3135173"/>
            <a:ext cx="6878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458574F-B5FF-4E3E-A832-A869F8932F3D}"/>
              </a:ext>
            </a:extLst>
          </p:cNvPr>
          <p:cNvSpPr txBox="1"/>
          <p:nvPr/>
        </p:nvSpPr>
        <p:spPr>
          <a:xfrm>
            <a:off x="888325" y="4455937"/>
            <a:ext cx="7328061" cy="224676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b="1" u="sng"/>
              <a:t>Example of Reports to Be Provided: </a:t>
            </a:r>
          </a:p>
          <a:p>
            <a:pPr marL="342900" indent="-342900">
              <a:buFont typeface="+mj-lt"/>
              <a:buAutoNum type="arabicPeriod"/>
            </a:pPr>
            <a:r>
              <a:rPr lang="en-GB" sz="1400"/>
              <a:t>Detailed List of Power BI Workspaces, Reports, Dashboards etc</a:t>
            </a:r>
          </a:p>
          <a:p>
            <a:pPr marL="342900" indent="-342900">
              <a:buFont typeface="+mj-lt"/>
              <a:buAutoNum type="arabicPeriod"/>
            </a:pPr>
            <a:r>
              <a:rPr lang="en-GB" sz="1400"/>
              <a:t>Usage Report: Views of Workspaces, Reports, Dashboards by Time, Department etc</a:t>
            </a:r>
          </a:p>
          <a:p>
            <a:pPr marL="342900" indent="-342900">
              <a:buFont typeface="+mj-lt"/>
              <a:buAutoNum type="arabicPeriod"/>
            </a:pPr>
            <a:r>
              <a:rPr lang="en-GB" sz="1400"/>
              <a:t>Access Report:  Who has been granted access to Workspaces, Reports, Dashboards </a:t>
            </a:r>
          </a:p>
          <a:p>
            <a:pPr marL="342900" indent="-342900">
              <a:buFont typeface="+mj-lt"/>
              <a:buAutoNum type="arabicPeriod"/>
            </a:pPr>
            <a:r>
              <a:rPr lang="en-GB" sz="1400"/>
              <a:t>External Sharing Report: All content that is shared externally via all of the various external sharing methods. </a:t>
            </a:r>
          </a:p>
          <a:p>
            <a:pPr marL="342900" indent="-342900">
              <a:buFont typeface="+mj-lt"/>
              <a:buAutoNum type="arabicPeriod"/>
            </a:pPr>
            <a:r>
              <a:rPr lang="en-GB" sz="1400"/>
              <a:t>Stale access report: Users that have access to workspaces / reports but have not accessed the content in X number of days. (X should be configurable) </a:t>
            </a:r>
          </a:p>
          <a:p>
            <a:pPr marL="342900" indent="-342900">
              <a:buFont typeface="+mj-lt"/>
              <a:buAutoNum type="arabicPeriod"/>
            </a:pPr>
            <a:r>
              <a:rPr lang="en-GB" sz="1400"/>
              <a:t>Most Used Reports / Workspaces</a:t>
            </a:r>
          </a:p>
          <a:p>
            <a:pPr marL="342900" indent="-342900">
              <a:buFont typeface="+mj-lt"/>
              <a:buAutoNum type="arabicPeriod"/>
            </a:pPr>
            <a:r>
              <a:rPr lang="en-GB" sz="1400"/>
              <a:t>Stale Reports / Workspaces – No views in X number of days</a:t>
            </a:r>
            <a:endParaRPr lang="en-AU" sz="1400"/>
          </a:p>
        </p:txBody>
      </p:sp>
    </p:spTree>
    <p:extLst>
      <p:ext uri="{BB962C8B-B14F-4D97-AF65-F5344CB8AC3E}">
        <p14:creationId xmlns:p14="http://schemas.microsoft.com/office/powerpoint/2010/main" val="10047541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BADE-2143-4642-85DF-857043012673}"/>
              </a:ext>
            </a:extLst>
          </p:cNvPr>
          <p:cNvSpPr>
            <a:spLocks noGrp="1"/>
          </p:cNvSpPr>
          <p:nvPr>
            <p:ph type="title"/>
          </p:nvPr>
        </p:nvSpPr>
        <p:spPr/>
        <p:txBody>
          <a:bodyPr/>
          <a:lstStyle/>
          <a:p>
            <a:r>
              <a:rPr lang="en-AU"/>
              <a:t>Power BI – Auditing Extension </a:t>
            </a:r>
          </a:p>
        </p:txBody>
      </p:sp>
      <p:sp>
        <p:nvSpPr>
          <p:cNvPr id="12" name="Object 4">
            <a:extLst>
              <a:ext uri="{FF2B5EF4-FFF2-40B4-BE49-F238E27FC236}">
                <a16:creationId xmlns:a16="http://schemas.microsoft.com/office/drawing/2014/main" id="{08E8CA96-7EAB-41CB-94BF-8A27E62F9668}"/>
              </a:ext>
            </a:extLst>
          </p:cNvPr>
          <p:cNvSpPr/>
          <p:nvPr/>
        </p:nvSpPr>
        <p:spPr>
          <a:xfrm>
            <a:off x="4984459" y="2238741"/>
            <a:ext cx="1371600" cy="276999"/>
          </a:xfrm>
          <a:prstGeom prst="rect">
            <a:avLst/>
          </a:prstGeom>
          <a:noFill/>
        </p:spPr>
        <p:txBody>
          <a:bodyPr wrap="square" rtlCol="0" anchor="t">
            <a:spAutoFit/>
          </a:bodyPr>
          <a:lstStyle/>
          <a:p>
            <a:pPr algn="ctr">
              <a:buNone/>
            </a:pPr>
            <a:r>
              <a:rPr lang="en-US" sz="1200">
                <a:solidFill>
                  <a:srgbClr val="0072C6"/>
                </a:solidFill>
              </a:rPr>
              <a:t>Power BI Service</a:t>
            </a:r>
            <a:endParaRPr lang="en-US"/>
          </a:p>
        </p:txBody>
      </p:sp>
      <p:pic>
        <p:nvPicPr>
          <p:cNvPr id="24" name="Graphic 23" descr="User with solid fill">
            <a:extLst>
              <a:ext uri="{FF2B5EF4-FFF2-40B4-BE49-F238E27FC236}">
                <a16:creationId xmlns:a16="http://schemas.microsoft.com/office/drawing/2014/main" id="{4E6EF721-2B08-4AD5-B2EE-96408AC744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38956" y="1434707"/>
            <a:ext cx="914400" cy="914400"/>
          </a:xfrm>
          <a:prstGeom prst="rect">
            <a:avLst/>
          </a:prstGeom>
        </p:spPr>
      </p:pic>
      <p:cxnSp>
        <p:nvCxnSpPr>
          <p:cNvPr id="40" name="Straight Arrow Connector 39">
            <a:extLst>
              <a:ext uri="{FF2B5EF4-FFF2-40B4-BE49-F238E27FC236}">
                <a16:creationId xmlns:a16="http://schemas.microsoft.com/office/drawing/2014/main" id="{8DF511BA-8AAD-4876-A47C-6CBA25667771}"/>
              </a:ext>
            </a:extLst>
          </p:cNvPr>
          <p:cNvCxnSpPr>
            <a:cxnSpLocks/>
          </p:cNvCxnSpPr>
          <p:nvPr/>
        </p:nvCxnSpPr>
        <p:spPr>
          <a:xfrm>
            <a:off x="6283718" y="1804559"/>
            <a:ext cx="6878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Object 5">
            <a:extLst>
              <a:ext uri="{FF2B5EF4-FFF2-40B4-BE49-F238E27FC236}">
                <a16:creationId xmlns:a16="http://schemas.microsoft.com/office/drawing/2014/main" id="{333DBB96-E4C8-471D-A5F1-C986646F8D07}"/>
              </a:ext>
            </a:extLst>
          </p:cNvPr>
          <p:cNvSpPr/>
          <p:nvPr/>
        </p:nvSpPr>
        <p:spPr>
          <a:xfrm>
            <a:off x="6656243" y="2229082"/>
            <a:ext cx="1371600" cy="461665"/>
          </a:xfrm>
          <a:prstGeom prst="rect">
            <a:avLst/>
          </a:prstGeom>
          <a:noFill/>
        </p:spPr>
        <p:txBody>
          <a:bodyPr wrap="square" rtlCol="0" anchor="t">
            <a:spAutoFit/>
          </a:bodyPr>
          <a:lstStyle/>
          <a:p>
            <a:pPr algn="ctr">
              <a:buNone/>
            </a:pPr>
            <a:r>
              <a:rPr lang="en-US" sz="1200">
                <a:solidFill>
                  <a:srgbClr val="0072C6"/>
                </a:solidFill>
              </a:rPr>
              <a:t>Power BI </a:t>
            </a:r>
          </a:p>
          <a:p>
            <a:pPr algn="ctr">
              <a:buNone/>
            </a:pPr>
            <a:r>
              <a:rPr lang="en-US" sz="1200">
                <a:solidFill>
                  <a:srgbClr val="0072C6"/>
                </a:solidFill>
              </a:rPr>
              <a:t>Auditor</a:t>
            </a:r>
            <a:endParaRPr lang="en-US"/>
          </a:p>
        </p:txBody>
      </p:sp>
      <p:pic>
        <p:nvPicPr>
          <p:cNvPr id="5" name="Object 10" descr="../../dist/Web/AzureWebApp(m).svg">
            <a:extLst>
              <a:ext uri="{FF2B5EF4-FFF2-40B4-BE49-F238E27FC236}">
                <a16:creationId xmlns:a16="http://schemas.microsoft.com/office/drawing/2014/main" id="{8BDDA229-4782-4E81-B1D8-D9B176527E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00974" y="1574915"/>
            <a:ext cx="566928" cy="566928"/>
          </a:xfrm>
          <a:prstGeom prst="rect">
            <a:avLst/>
          </a:prstGeom>
        </p:spPr>
      </p:pic>
      <p:pic>
        <p:nvPicPr>
          <p:cNvPr id="7" name="Content Placeholder 4">
            <a:extLst>
              <a:ext uri="{FF2B5EF4-FFF2-40B4-BE49-F238E27FC236}">
                <a16:creationId xmlns:a16="http://schemas.microsoft.com/office/drawing/2014/main" id="{E2F10D18-46D0-4B48-93A5-9B793E4173BF}"/>
              </a:ext>
            </a:extLst>
          </p:cNvPr>
          <p:cNvPicPr>
            <a:picLocks noChangeAspect="1"/>
          </p:cNvPicPr>
          <p:nvPr/>
        </p:nvPicPr>
        <p:blipFill rotWithShape="1">
          <a:blip r:embed="rId6"/>
          <a:srcRect b="22887"/>
          <a:stretch/>
        </p:blipFill>
        <p:spPr>
          <a:xfrm>
            <a:off x="5350693" y="1526275"/>
            <a:ext cx="805517" cy="664207"/>
          </a:xfrm>
          <a:prstGeom prst="rect">
            <a:avLst/>
          </a:prstGeom>
        </p:spPr>
      </p:pic>
      <p:pic>
        <p:nvPicPr>
          <p:cNvPr id="9" name="Picture 8" descr="Logo, icon&#10;&#10;Description automatically generated">
            <a:extLst>
              <a:ext uri="{FF2B5EF4-FFF2-40B4-BE49-F238E27FC236}">
                <a16:creationId xmlns:a16="http://schemas.microsoft.com/office/drawing/2014/main" id="{72A0B465-6BC7-405A-A2A5-F87BB64A7DDD}"/>
              </a:ext>
            </a:extLst>
          </p:cNvPr>
          <p:cNvPicPr>
            <a:picLocks noChangeAspect="1"/>
          </p:cNvPicPr>
          <p:nvPr/>
        </p:nvPicPr>
        <p:blipFill>
          <a:blip r:embed="rId7"/>
          <a:stretch>
            <a:fillRect/>
          </a:stretch>
        </p:blipFill>
        <p:spPr>
          <a:xfrm>
            <a:off x="8748742" y="1608443"/>
            <a:ext cx="566928" cy="566928"/>
          </a:xfrm>
          <a:prstGeom prst="rect">
            <a:avLst/>
          </a:prstGeom>
        </p:spPr>
      </p:pic>
      <p:sp>
        <p:nvSpPr>
          <p:cNvPr id="11" name="Object 4">
            <a:extLst>
              <a:ext uri="{FF2B5EF4-FFF2-40B4-BE49-F238E27FC236}">
                <a16:creationId xmlns:a16="http://schemas.microsoft.com/office/drawing/2014/main" id="{5A925E8B-52AC-4558-9B39-143E964211AD}"/>
              </a:ext>
            </a:extLst>
          </p:cNvPr>
          <p:cNvSpPr/>
          <p:nvPr/>
        </p:nvSpPr>
        <p:spPr>
          <a:xfrm>
            <a:off x="8327606" y="2219686"/>
            <a:ext cx="1371600" cy="461665"/>
          </a:xfrm>
          <a:prstGeom prst="rect">
            <a:avLst/>
          </a:prstGeom>
          <a:noFill/>
        </p:spPr>
        <p:txBody>
          <a:bodyPr wrap="square" rtlCol="0" anchor="t">
            <a:spAutoFit/>
          </a:bodyPr>
          <a:lstStyle/>
          <a:p>
            <a:pPr algn="ctr">
              <a:buNone/>
            </a:pPr>
            <a:r>
              <a:rPr lang="en-US" sz="1200">
                <a:solidFill>
                  <a:srgbClr val="0072C6"/>
                </a:solidFill>
              </a:rPr>
              <a:t>User’s </a:t>
            </a:r>
          </a:p>
          <a:p>
            <a:pPr algn="ctr">
              <a:buNone/>
            </a:pPr>
            <a:r>
              <a:rPr lang="en-US" sz="1200">
                <a:solidFill>
                  <a:srgbClr val="0072C6"/>
                </a:solidFill>
              </a:rPr>
              <a:t>Browser</a:t>
            </a:r>
            <a:endParaRPr lang="en-US"/>
          </a:p>
        </p:txBody>
      </p:sp>
      <p:sp>
        <p:nvSpPr>
          <p:cNvPr id="13" name="Object 5">
            <a:extLst>
              <a:ext uri="{FF2B5EF4-FFF2-40B4-BE49-F238E27FC236}">
                <a16:creationId xmlns:a16="http://schemas.microsoft.com/office/drawing/2014/main" id="{C8B1F902-D227-4617-97FF-89EBEC09BD0C}"/>
              </a:ext>
            </a:extLst>
          </p:cNvPr>
          <p:cNvSpPr/>
          <p:nvPr/>
        </p:nvSpPr>
        <p:spPr>
          <a:xfrm>
            <a:off x="10010356" y="2254773"/>
            <a:ext cx="1371600" cy="461665"/>
          </a:xfrm>
          <a:prstGeom prst="rect">
            <a:avLst/>
          </a:prstGeom>
          <a:noFill/>
        </p:spPr>
        <p:txBody>
          <a:bodyPr wrap="square" rtlCol="0" anchor="t">
            <a:spAutoFit/>
          </a:bodyPr>
          <a:lstStyle/>
          <a:p>
            <a:pPr algn="ctr">
              <a:buNone/>
            </a:pPr>
            <a:r>
              <a:rPr lang="en-US" sz="1200">
                <a:solidFill>
                  <a:srgbClr val="0072C6"/>
                </a:solidFill>
              </a:rPr>
              <a:t>Internal or External Users</a:t>
            </a:r>
            <a:endParaRPr lang="en-US"/>
          </a:p>
        </p:txBody>
      </p:sp>
      <p:cxnSp>
        <p:nvCxnSpPr>
          <p:cNvPr id="15" name="Straight Arrow Connector 14">
            <a:extLst>
              <a:ext uri="{FF2B5EF4-FFF2-40B4-BE49-F238E27FC236}">
                <a16:creationId xmlns:a16="http://schemas.microsoft.com/office/drawing/2014/main" id="{431A3A47-9FA3-4753-8155-37278155D840}"/>
              </a:ext>
            </a:extLst>
          </p:cNvPr>
          <p:cNvCxnSpPr>
            <a:cxnSpLocks/>
          </p:cNvCxnSpPr>
          <p:nvPr/>
        </p:nvCxnSpPr>
        <p:spPr>
          <a:xfrm>
            <a:off x="9492143" y="1846691"/>
            <a:ext cx="6878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Object 4">
            <a:extLst>
              <a:ext uri="{FF2B5EF4-FFF2-40B4-BE49-F238E27FC236}">
                <a16:creationId xmlns:a16="http://schemas.microsoft.com/office/drawing/2014/main" id="{AD6B405C-FF81-4ABF-901C-2137300A8A4C}"/>
              </a:ext>
            </a:extLst>
          </p:cNvPr>
          <p:cNvSpPr/>
          <p:nvPr/>
        </p:nvSpPr>
        <p:spPr>
          <a:xfrm>
            <a:off x="6695496" y="3809973"/>
            <a:ext cx="1371600" cy="461665"/>
          </a:xfrm>
          <a:prstGeom prst="rect">
            <a:avLst/>
          </a:prstGeom>
          <a:noFill/>
        </p:spPr>
        <p:txBody>
          <a:bodyPr wrap="square" rtlCol="0" anchor="t">
            <a:spAutoFit/>
          </a:bodyPr>
          <a:lstStyle/>
          <a:p>
            <a:pPr algn="ctr">
              <a:buNone/>
            </a:pPr>
            <a:r>
              <a:rPr lang="en-US" sz="1200">
                <a:solidFill>
                  <a:srgbClr val="0072C6"/>
                </a:solidFill>
              </a:rPr>
              <a:t>PBI Auditing Data in Data Lake</a:t>
            </a:r>
            <a:endParaRPr lang="en-US"/>
          </a:p>
        </p:txBody>
      </p:sp>
      <p:pic>
        <p:nvPicPr>
          <p:cNvPr id="19" name="Object 14" descr="../../dist/Storage/AzureDataLakeStorage(m).svg">
            <a:extLst>
              <a:ext uri="{FF2B5EF4-FFF2-40B4-BE49-F238E27FC236}">
                <a16:creationId xmlns:a16="http://schemas.microsoft.com/office/drawing/2014/main" id="{B802717D-049B-43E3-9250-D17FE6B59A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97832" y="3299673"/>
            <a:ext cx="566928" cy="438912"/>
          </a:xfrm>
          <a:prstGeom prst="rect">
            <a:avLst/>
          </a:prstGeom>
        </p:spPr>
      </p:pic>
      <p:cxnSp>
        <p:nvCxnSpPr>
          <p:cNvPr id="21" name="Straight Arrow Connector 20">
            <a:extLst>
              <a:ext uri="{FF2B5EF4-FFF2-40B4-BE49-F238E27FC236}">
                <a16:creationId xmlns:a16="http://schemas.microsoft.com/office/drawing/2014/main" id="{C7031C5D-8A05-4A7C-9164-10B8D6AF55A8}"/>
              </a:ext>
            </a:extLst>
          </p:cNvPr>
          <p:cNvCxnSpPr>
            <a:cxnSpLocks/>
          </p:cNvCxnSpPr>
          <p:nvPr/>
        </p:nvCxnSpPr>
        <p:spPr>
          <a:xfrm>
            <a:off x="7364473" y="2694652"/>
            <a:ext cx="0" cy="4481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2" descr="Icon&#10;&#10;Description automatically generated">
            <a:extLst>
              <a:ext uri="{FF2B5EF4-FFF2-40B4-BE49-F238E27FC236}">
                <a16:creationId xmlns:a16="http://schemas.microsoft.com/office/drawing/2014/main" id="{6FC4D748-E2D4-4EAF-A211-EB24301DCD6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47943" y="4893103"/>
            <a:ext cx="466705" cy="554736"/>
          </a:xfrm>
          <a:prstGeom prst="rect">
            <a:avLst/>
          </a:prstGeom>
          <a:noFill/>
        </p:spPr>
      </p:pic>
      <p:cxnSp>
        <p:nvCxnSpPr>
          <p:cNvPr id="6" name="Straight Arrow Connector 5">
            <a:extLst>
              <a:ext uri="{FF2B5EF4-FFF2-40B4-BE49-F238E27FC236}">
                <a16:creationId xmlns:a16="http://schemas.microsoft.com/office/drawing/2014/main" id="{78ADA815-4A19-4AE1-B019-5770741C6BBC}"/>
              </a:ext>
            </a:extLst>
          </p:cNvPr>
          <p:cNvCxnSpPr>
            <a:cxnSpLocks/>
          </p:cNvCxnSpPr>
          <p:nvPr/>
        </p:nvCxnSpPr>
        <p:spPr>
          <a:xfrm>
            <a:off x="7292038" y="4335934"/>
            <a:ext cx="0" cy="4481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Object 10">
            <a:extLst>
              <a:ext uri="{FF2B5EF4-FFF2-40B4-BE49-F238E27FC236}">
                <a16:creationId xmlns:a16="http://schemas.microsoft.com/office/drawing/2014/main" id="{A30862A7-0364-415B-AEC6-F9A979508DA0}"/>
              </a:ext>
            </a:extLst>
          </p:cNvPr>
          <p:cNvSpPr/>
          <p:nvPr/>
        </p:nvSpPr>
        <p:spPr>
          <a:xfrm>
            <a:off x="6695496" y="5529337"/>
            <a:ext cx="1371600" cy="646331"/>
          </a:xfrm>
          <a:prstGeom prst="rect">
            <a:avLst/>
          </a:prstGeom>
          <a:noFill/>
        </p:spPr>
        <p:txBody>
          <a:bodyPr wrap="square" rtlCol="0" anchor="t">
            <a:spAutoFit/>
          </a:bodyPr>
          <a:lstStyle/>
          <a:p>
            <a:pPr algn="ctr">
              <a:buNone/>
            </a:pPr>
            <a:r>
              <a:rPr lang="en-US" sz="1200">
                <a:solidFill>
                  <a:srgbClr val="0072C6"/>
                </a:solidFill>
              </a:rPr>
              <a:t>Azure Synapse Transformed &amp; Modeled Data</a:t>
            </a:r>
            <a:endParaRPr lang="en-US"/>
          </a:p>
        </p:txBody>
      </p:sp>
      <p:cxnSp>
        <p:nvCxnSpPr>
          <p:cNvPr id="10" name="Straight Arrow Connector 9">
            <a:extLst>
              <a:ext uri="{FF2B5EF4-FFF2-40B4-BE49-F238E27FC236}">
                <a16:creationId xmlns:a16="http://schemas.microsoft.com/office/drawing/2014/main" id="{74FDC98B-7C53-493D-BF28-575844D0CA9F}"/>
              </a:ext>
            </a:extLst>
          </p:cNvPr>
          <p:cNvCxnSpPr>
            <a:cxnSpLocks/>
          </p:cNvCxnSpPr>
          <p:nvPr/>
        </p:nvCxnSpPr>
        <p:spPr>
          <a:xfrm flipV="1">
            <a:off x="7444438" y="4295451"/>
            <a:ext cx="0" cy="4481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4" name="Content Placeholder 4">
            <a:extLst>
              <a:ext uri="{FF2B5EF4-FFF2-40B4-BE49-F238E27FC236}">
                <a16:creationId xmlns:a16="http://schemas.microsoft.com/office/drawing/2014/main" id="{5D9B1C4E-4356-4CDD-8F99-80A57C5D089B}"/>
              </a:ext>
            </a:extLst>
          </p:cNvPr>
          <p:cNvPicPr>
            <a:picLocks noChangeAspect="1"/>
          </p:cNvPicPr>
          <p:nvPr/>
        </p:nvPicPr>
        <p:blipFill rotWithShape="1">
          <a:blip r:embed="rId6"/>
          <a:srcRect b="22887"/>
          <a:stretch/>
        </p:blipFill>
        <p:spPr>
          <a:xfrm>
            <a:off x="8578618" y="4893103"/>
            <a:ext cx="805517" cy="664207"/>
          </a:xfrm>
          <a:prstGeom prst="rect">
            <a:avLst/>
          </a:prstGeom>
        </p:spPr>
      </p:pic>
      <p:sp>
        <p:nvSpPr>
          <p:cNvPr id="26" name="Object 4">
            <a:extLst>
              <a:ext uri="{FF2B5EF4-FFF2-40B4-BE49-F238E27FC236}">
                <a16:creationId xmlns:a16="http://schemas.microsoft.com/office/drawing/2014/main" id="{2206B113-764F-460A-BB65-C279D5A2C43F}"/>
              </a:ext>
            </a:extLst>
          </p:cNvPr>
          <p:cNvSpPr/>
          <p:nvPr/>
        </p:nvSpPr>
        <p:spPr>
          <a:xfrm>
            <a:off x="8295576" y="5592103"/>
            <a:ext cx="1371600" cy="461665"/>
          </a:xfrm>
          <a:prstGeom prst="rect">
            <a:avLst/>
          </a:prstGeom>
          <a:noFill/>
        </p:spPr>
        <p:txBody>
          <a:bodyPr wrap="square" rtlCol="0" anchor="t">
            <a:spAutoFit/>
          </a:bodyPr>
          <a:lstStyle/>
          <a:p>
            <a:pPr algn="ctr">
              <a:buNone/>
            </a:pPr>
            <a:r>
              <a:rPr lang="en-US" sz="1200">
                <a:solidFill>
                  <a:srgbClr val="0072C6"/>
                </a:solidFill>
              </a:rPr>
              <a:t>Power BI </a:t>
            </a:r>
          </a:p>
          <a:p>
            <a:pPr algn="ctr">
              <a:buNone/>
            </a:pPr>
            <a:r>
              <a:rPr lang="en-US" sz="1200">
                <a:solidFill>
                  <a:srgbClr val="0072C6"/>
                </a:solidFill>
              </a:rPr>
              <a:t>Reports</a:t>
            </a:r>
            <a:endParaRPr lang="en-US"/>
          </a:p>
        </p:txBody>
      </p:sp>
      <p:pic>
        <p:nvPicPr>
          <p:cNvPr id="28" name="Graphic 27" descr="User with solid fill">
            <a:extLst>
              <a:ext uri="{FF2B5EF4-FFF2-40B4-BE49-F238E27FC236}">
                <a16:creationId xmlns:a16="http://schemas.microsoft.com/office/drawing/2014/main" id="{F1C1E25E-4827-49C8-BE23-48CF3309B1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48469" y="4570772"/>
            <a:ext cx="914400" cy="914400"/>
          </a:xfrm>
          <a:prstGeom prst="rect">
            <a:avLst/>
          </a:prstGeom>
        </p:spPr>
      </p:pic>
      <p:sp>
        <p:nvSpPr>
          <p:cNvPr id="30" name="Object 5">
            <a:extLst>
              <a:ext uri="{FF2B5EF4-FFF2-40B4-BE49-F238E27FC236}">
                <a16:creationId xmlns:a16="http://schemas.microsoft.com/office/drawing/2014/main" id="{D4F22682-6378-4F28-B896-DDF48BDE8C24}"/>
              </a:ext>
            </a:extLst>
          </p:cNvPr>
          <p:cNvSpPr/>
          <p:nvPr/>
        </p:nvSpPr>
        <p:spPr>
          <a:xfrm>
            <a:off x="9919869" y="5390838"/>
            <a:ext cx="1371600" cy="276999"/>
          </a:xfrm>
          <a:prstGeom prst="rect">
            <a:avLst/>
          </a:prstGeom>
          <a:noFill/>
        </p:spPr>
        <p:txBody>
          <a:bodyPr wrap="square" rtlCol="0" anchor="t">
            <a:spAutoFit/>
          </a:bodyPr>
          <a:lstStyle/>
          <a:p>
            <a:pPr algn="ctr">
              <a:buNone/>
            </a:pPr>
            <a:r>
              <a:rPr lang="en-US" sz="1200">
                <a:solidFill>
                  <a:srgbClr val="0072C6"/>
                </a:solidFill>
              </a:rPr>
              <a:t>Audit Admin’s</a:t>
            </a:r>
            <a:endParaRPr lang="en-US"/>
          </a:p>
        </p:txBody>
      </p:sp>
      <p:cxnSp>
        <p:nvCxnSpPr>
          <p:cNvPr id="32" name="Straight Arrow Connector 31">
            <a:extLst>
              <a:ext uri="{FF2B5EF4-FFF2-40B4-BE49-F238E27FC236}">
                <a16:creationId xmlns:a16="http://schemas.microsoft.com/office/drawing/2014/main" id="{27D31A1D-2B48-44E5-B4EE-7B47DD73201B}"/>
              </a:ext>
            </a:extLst>
          </p:cNvPr>
          <p:cNvCxnSpPr>
            <a:cxnSpLocks/>
          </p:cNvCxnSpPr>
          <p:nvPr/>
        </p:nvCxnSpPr>
        <p:spPr>
          <a:xfrm>
            <a:off x="7844432" y="5165678"/>
            <a:ext cx="6878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EEBF3E7-1C51-464A-9700-5C45F7E0F281}"/>
              </a:ext>
            </a:extLst>
          </p:cNvPr>
          <p:cNvCxnSpPr>
            <a:cxnSpLocks/>
          </p:cNvCxnSpPr>
          <p:nvPr/>
        </p:nvCxnSpPr>
        <p:spPr>
          <a:xfrm>
            <a:off x="9448129" y="5150298"/>
            <a:ext cx="6878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F950670-7874-47F9-A75D-14573CF9E6B5}"/>
              </a:ext>
            </a:extLst>
          </p:cNvPr>
          <p:cNvCxnSpPr>
            <a:cxnSpLocks/>
          </p:cNvCxnSpPr>
          <p:nvPr/>
        </p:nvCxnSpPr>
        <p:spPr>
          <a:xfrm flipH="1">
            <a:off x="6250380" y="1971247"/>
            <a:ext cx="6878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449C770-68E3-4C23-B00C-EC61EF898217}"/>
              </a:ext>
            </a:extLst>
          </p:cNvPr>
          <p:cNvCxnSpPr>
            <a:cxnSpLocks/>
          </p:cNvCxnSpPr>
          <p:nvPr/>
        </p:nvCxnSpPr>
        <p:spPr>
          <a:xfrm>
            <a:off x="7877770" y="1804559"/>
            <a:ext cx="6878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BBE65BF-63D2-478F-B0DD-16AA909C39A3}"/>
              </a:ext>
            </a:extLst>
          </p:cNvPr>
          <p:cNvCxnSpPr>
            <a:cxnSpLocks/>
          </p:cNvCxnSpPr>
          <p:nvPr/>
        </p:nvCxnSpPr>
        <p:spPr>
          <a:xfrm flipH="1">
            <a:off x="7844432" y="1971247"/>
            <a:ext cx="6878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2C81651-76D6-4C2B-82F0-25FED6A5D689}"/>
              </a:ext>
            </a:extLst>
          </p:cNvPr>
          <p:cNvSpPr txBox="1"/>
          <p:nvPr/>
        </p:nvSpPr>
        <p:spPr>
          <a:xfrm>
            <a:off x="259456" y="2506991"/>
            <a:ext cx="3382564" cy="224676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buFont typeface="Arial" panose="020B0604020202020204" pitchFamily="34" charset="0"/>
              <a:buChar char="•"/>
            </a:pPr>
            <a:r>
              <a:rPr lang="en-GB" sz="1400"/>
              <a:t>Allows obfuscation &amp; or recording (auditing) of data access relating to highly sensitive datasets.</a:t>
            </a:r>
          </a:p>
          <a:p>
            <a:pPr marL="285750" indent="-285750">
              <a:buFont typeface="Arial" panose="020B0604020202020204" pitchFamily="34" charset="0"/>
              <a:buChar char="•"/>
            </a:pPr>
            <a:r>
              <a:rPr lang="en-GB" sz="1400"/>
              <a:t>Provides a “curated” user experience</a:t>
            </a:r>
          </a:p>
          <a:p>
            <a:pPr marL="285750" indent="-285750">
              <a:buFont typeface="Arial" panose="020B0604020202020204" pitchFamily="34" charset="0"/>
              <a:buChar char="•"/>
            </a:pPr>
            <a:r>
              <a:rPr lang="en-GB" sz="1400"/>
              <a:t>Improves and enhances security</a:t>
            </a:r>
          </a:p>
          <a:p>
            <a:pPr marL="285750" indent="-285750">
              <a:buFont typeface="Arial" panose="020B0604020202020204" pitchFamily="34" charset="0"/>
              <a:buChar char="•"/>
            </a:pPr>
            <a:r>
              <a:rPr lang="en-GB" sz="1400"/>
              <a:t>Allows “Role” reuse across Power BI models</a:t>
            </a:r>
          </a:p>
          <a:p>
            <a:pPr marL="285750" indent="-285750">
              <a:buFont typeface="Arial" panose="020B0604020202020204" pitchFamily="34" charset="0"/>
              <a:buChar char="•"/>
            </a:pPr>
            <a:r>
              <a:rPr lang="en-GB" sz="1400"/>
              <a:t>Can also provide external user access and non-authenticated (public access)</a:t>
            </a:r>
          </a:p>
        </p:txBody>
      </p:sp>
    </p:spTree>
    <p:extLst>
      <p:ext uri="{BB962C8B-B14F-4D97-AF65-F5344CB8AC3E}">
        <p14:creationId xmlns:p14="http://schemas.microsoft.com/office/powerpoint/2010/main" val="8973613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BADE-2143-4642-85DF-857043012673}"/>
              </a:ext>
            </a:extLst>
          </p:cNvPr>
          <p:cNvSpPr>
            <a:spLocks noGrp="1"/>
          </p:cNvSpPr>
          <p:nvPr>
            <p:ph type="title"/>
          </p:nvPr>
        </p:nvSpPr>
        <p:spPr/>
        <p:txBody>
          <a:bodyPr/>
          <a:lstStyle/>
          <a:p>
            <a:r>
              <a:rPr lang="en-AU"/>
              <a:t>Power BI Automation: Alerts </a:t>
            </a:r>
          </a:p>
        </p:txBody>
      </p:sp>
      <p:sp>
        <p:nvSpPr>
          <p:cNvPr id="17" name="Object 4">
            <a:extLst>
              <a:ext uri="{FF2B5EF4-FFF2-40B4-BE49-F238E27FC236}">
                <a16:creationId xmlns:a16="http://schemas.microsoft.com/office/drawing/2014/main" id="{AD6B405C-FF81-4ABF-901C-2137300A8A4C}"/>
              </a:ext>
            </a:extLst>
          </p:cNvPr>
          <p:cNvSpPr/>
          <p:nvPr/>
        </p:nvSpPr>
        <p:spPr>
          <a:xfrm>
            <a:off x="7898352" y="1478718"/>
            <a:ext cx="1371600" cy="461665"/>
          </a:xfrm>
          <a:prstGeom prst="rect">
            <a:avLst/>
          </a:prstGeom>
          <a:noFill/>
        </p:spPr>
        <p:txBody>
          <a:bodyPr wrap="square" rtlCol="0" anchor="t">
            <a:spAutoFit/>
          </a:bodyPr>
          <a:lstStyle/>
          <a:p>
            <a:pPr algn="ctr">
              <a:buNone/>
            </a:pPr>
            <a:r>
              <a:rPr lang="en-US" sz="1200">
                <a:solidFill>
                  <a:srgbClr val="0072C6"/>
                </a:solidFill>
              </a:rPr>
              <a:t>PBI Auditing Data in Data Lake</a:t>
            </a:r>
            <a:endParaRPr lang="en-US"/>
          </a:p>
        </p:txBody>
      </p:sp>
      <p:pic>
        <p:nvPicPr>
          <p:cNvPr id="19" name="Object 14" descr="../../dist/Storage/AzureDataLakeStorage(m).svg">
            <a:extLst>
              <a:ext uri="{FF2B5EF4-FFF2-40B4-BE49-F238E27FC236}">
                <a16:creationId xmlns:a16="http://schemas.microsoft.com/office/drawing/2014/main" id="{B802717D-049B-43E3-9250-D17FE6B59A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0688" y="968418"/>
            <a:ext cx="566928" cy="438912"/>
          </a:xfrm>
          <a:prstGeom prst="rect">
            <a:avLst/>
          </a:prstGeom>
        </p:spPr>
      </p:pic>
      <p:pic>
        <p:nvPicPr>
          <p:cNvPr id="4" name="Picture 2" descr="Icon&#10;&#10;Description automatically generated">
            <a:extLst>
              <a:ext uri="{FF2B5EF4-FFF2-40B4-BE49-F238E27FC236}">
                <a16:creationId xmlns:a16="http://schemas.microsoft.com/office/drawing/2014/main" id="{6FC4D748-E2D4-4EAF-A211-EB24301DCD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9423" y="2542630"/>
            <a:ext cx="466705" cy="554736"/>
          </a:xfrm>
          <a:prstGeom prst="rect">
            <a:avLst/>
          </a:prstGeom>
          <a:noFill/>
        </p:spPr>
      </p:pic>
      <p:cxnSp>
        <p:nvCxnSpPr>
          <p:cNvPr id="6" name="Straight Arrow Connector 5">
            <a:extLst>
              <a:ext uri="{FF2B5EF4-FFF2-40B4-BE49-F238E27FC236}">
                <a16:creationId xmlns:a16="http://schemas.microsoft.com/office/drawing/2014/main" id="{78ADA815-4A19-4AE1-B019-5770741C6BBC}"/>
              </a:ext>
            </a:extLst>
          </p:cNvPr>
          <p:cNvCxnSpPr>
            <a:cxnSpLocks/>
          </p:cNvCxnSpPr>
          <p:nvPr/>
        </p:nvCxnSpPr>
        <p:spPr>
          <a:xfrm>
            <a:off x="7914696" y="2005380"/>
            <a:ext cx="0" cy="4481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Object 10">
            <a:extLst>
              <a:ext uri="{FF2B5EF4-FFF2-40B4-BE49-F238E27FC236}">
                <a16:creationId xmlns:a16="http://schemas.microsoft.com/office/drawing/2014/main" id="{A30862A7-0364-415B-AEC6-F9A979508DA0}"/>
              </a:ext>
            </a:extLst>
          </p:cNvPr>
          <p:cNvSpPr/>
          <p:nvPr/>
        </p:nvSpPr>
        <p:spPr>
          <a:xfrm>
            <a:off x="7064090" y="3178864"/>
            <a:ext cx="1879884" cy="646331"/>
          </a:xfrm>
          <a:prstGeom prst="rect">
            <a:avLst/>
          </a:prstGeom>
          <a:noFill/>
        </p:spPr>
        <p:txBody>
          <a:bodyPr wrap="square" rtlCol="0" anchor="t">
            <a:spAutoFit/>
          </a:bodyPr>
          <a:lstStyle/>
          <a:p>
            <a:pPr algn="ctr">
              <a:buNone/>
            </a:pPr>
            <a:r>
              <a:rPr lang="en-US" sz="1200">
                <a:solidFill>
                  <a:srgbClr val="0072C6"/>
                </a:solidFill>
              </a:rPr>
              <a:t>Evaluates incoming Power BI Data Against Alert Ruleset</a:t>
            </a:r>
            <a:endParaRPr lang="en-US"/>
          </a:p>
        </p:txBody>
      </p:sp>
      <p:cxnSp>
        <p:nvCxnSpPr>
          <p:cNvPr id="10" name="Straight Arrow Connector 9">
            <a:extLst>
              <a:ext uri="{FF2B5EF4-FFF2-40B4-BE49-F238E27FC236}">
                <a16:creationId xmlns:a16="http://schemas.microsoft.com/office/drawing/2014/main" id="{74FDC98B-7C53-493D-BF28-575844D0CA9F}"/>
              </a:ext>
            </a:extLst>
          </p:cNvPr>
          <p:cNvCxnSpPr>
            <a:cxnSpLocks/>
          </p:cNvCxnSpPr>
          <p:nvPr/>
        </p:nvCxnSpPr>
        <p:spPr>
          <a:xfrm flipV="1">
            <a:off x="8067096" y="1964897"/>
            <a:ext cx="0" cy="4481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bject 5">
            <a:extLst>
              <a:ext uri="{FF2B5EF4-FFF2-40B4-BE49-F238E27FC236}">
                <a16:creationId xmlns:a16="http://schemas.microsoft.com/office/drawing/2014/main" id="{D4F22682-6378-4F28-B896-DDF48BDE8C24}"/>
              </a:ext>
            </a:extLst>
          </p:cNvPr>
          <p:cNvSpPr/>
          <p:nvPr/>
        </p:nvSpPr>
        <p:spPr>
          <a:xfrm>
            <a:off x="7306976" y="5212556"/>
            <a:ext cx="1371600" cy="830997"/>
          </a:xfrm>
          <a:prstGeom prst="rect">
            <a:avLst/>
          </a:prstGeom>
          <a:noFill/>
        </p:spPr>
        <p:txBody>
          <a:bodyPr wrap="square" rtlCol="0" anchor="t">
            <a:spAutoFit/>
          </a:bodyPr>
          <a:lstStyle/>
          <a:p>
            <a:pPr algn="ctr">
              <a:buNone/>
            </a:pPr>
            <a:r>
              <a:rPr lang="en-US" sz="1200">
                <a:solidFill>
                  <a:srgbClr val="0072C6"/>
                </a:solidFill>
              </a:rPr>
              <a:t>Alert Contacts notified when rules are breached</a:t>
            </a:r>
            <a:endParaRPr lang="en-US"/>
          </a:p>
        </p:txBody>
      </p:sp>
      <p:pic>
        <p:nvPicPr>
          <p:cNvPr id="18" name="Graphic 17" descr="Email outline">
            <a:extLst>
              <a:ext uri="{FF2B5EF4-FFF2-40B4-BE49-F238E27FC236}">
                <a16:creationId xmlns:a16="http://schemas.microsoft.com/office/drawing/2014/main" id="{4CB16161-F4AC-4BA4-AAF1-83609BE89D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583200" y="4393406"/>
            <a:ext cx="819150" cy="819150"/>
          </a:xfrm>
          <a:prstGeom prst="rect">
            <a:avLst/>
          </a:prstGeom>
        </p:spPr>
      </p:pic>
      <p:cxnSp>
        <p:nvCxnSpPr>
          <p:cNvPr id="20" name="Straight Arrow Connector 19">
            <a:extLst>
              <a:ext uri="{FF2B5EF4-FFF2-40B4-BE49-F238E27FC236}">
                <a16:creationId xmlns:a16="http://schemas.microsoft.com/office/drawing/2014/main" id="{29E7DD73-4C8F-4883-871A-F17FC04B17EE}"/>
              </a:ext>
            </a:extLst>
          </p:cNvPr>
          <p:cNvCxnSpPr>
            <a:cxnSpLocks/>
          </p:cNvCxnSpPr>
          <p:nvPr/>
        </p:nvCxnSpPr>
        <p:spPr>
          <a:xfrm>
            <a:off x="7992775" y="3825195"/>
            <a:ext cx="0" cy="4481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bject 4">
            <a:extLst>
              <a:ext uri="{FF2B5EF4-FFF2-40B4-BE49-F238E27FC236}">
                <a16:creationId xmlns:a16="http://schemas.microsoft.com/office/drawing/2014/main" id="{279C4968-4549-408D-BB81-AF6FF480EA8C}"/>
              </a:ext>
            </a:extLst>
          </p:cNvPr>
          <p:cNvSpPr/>
          <p:nvPr/>
        </p:nvSpPr>
        <p:spPr>
          <a:xfrm>
            <a:off x="6675393" y="1478718"/>
            <a:ext cx="1371600" cy="646331"/>
          </a:xfrm>
          <a:prstGeom prst="rect">
            <a:avLst/>
          </a:prstGeom>
          <a:noFill/>
        </p:spPr>
        <p:txBody>
          <a:bodyPr wrap="square" rtlCol="0" anchor="t">
            <a:spAutoFit/>
          </a:bodyPr>
          <a:lstStyle/>
          <a:p>
            <a:pPr algn="ctr">
              <a:buNone/>
            </a:pPr>
            <a:r>
              <a:rPr lang="en-US" sz="1200">
                <a:solidFill>
                  <a:srgbClr val="0072C6"/>
                </a:solidFill>
              </a:rPr>
              <a:t>PBI Telemetry &amp; Usage Data in Data Lake</a:t>
            </a:r>
            <a:endParaRPr lang="en-US"/>
          </a:p>
        </p:txBody>
      </p:sp>
      <p:pic>
        <p:nvPicPr>
          <p:cNvPr id="23" name="Object 14" descr="../../dist/Storage/AzureDataLakeStorage(m).svg">
            <a:extLst>
              <a:ext uri="{FF2B5EF4-FFF2-40B4-BE49-F238E27FC236}">
                <a16:creationId xmlns:a16="http://schemas.microsoft.com/office/drawing/2014/main" id="{F48649A5-2B0A-4121-BAB0-0491338FD0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77729" y="968418"/>
            <a:ext cx="566928" cy="438912"/>
          </a:xfrm>
          <a:prstGeom prst="rect">
            <a:avLst/>
          </a:prstGeom>
        </p:spPr>
      </p:pic>
      <p:sp>
        <p:nvSpPr>
          <p:cNvPr id="3" name="TextBox 2">
            <a:extLst>
              <a:ext uri="{FF2B5EF4-FFF2-40B4-BE49-F238E27FC236}">
                <a16:creationId xmlns:a16="http://schemas.microsoft.com/office/drawing/2014/main" id="{B5F669FA-4830-40F0-9954-72B1E99AADF3}"/>
              </a:ext>
            </a:extLst>
          </p:cNvPr>
          <p:cNvSpPr txBox="1"/>
          <p:nvPr/>
        </p:nvSpPr>
        <p:spPr>
          <a:xfrm>
            <a:off x="259456" y="2506991"/>
            <a:ext cx="3382564" cy="267765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a:t>Provides alerts to both users &amp; admins  when various rules / policies are breached.</a:t>
            </a:r>
          </a:p>
          <a:p>
            <a:endParaRPr lang="en-GB" sz="1400"/>
          </a:p>
          <a:p>
            <a:r>
              <a:rPr lang="en-GB" sz="1400"/>
              <a:t>E.g. </a:t>
            </a:r>
          </a:p>
          <a:p>
            <a:endParaRPr lang="en-GB" sz="1400"/>
          </a:p>
          <a:p>
            <a:pPr marL="342900" indent="-342900">
              <a:buFont typeface="+mj-lt"/>
              <a:buAutoNum type="arabicPeriod"/>
            </a:pPr>
            <a:r>
              <a:rPr lang="en-GB" sz="1400"/>
              <a:t>Sharing Policy Breached</a:t>
            </a:r>
          </a:p>
          <a:p>
            <a:pPr marL="342900" indent="-342900">
              <a:buFont typeface="+mj-lt"/>
              <a:buAutoNum type="arabicPeriod"/>
            </a:pPr>
            <a:r>
              <a:rPr lang="en-GB" sz="1400"/>
              <a:t>Content Shared / Published to Personal Workspaces</a:t>
            </a:r>
          </a:p>
          <a:p>
            <a:pPr marL="342900" indent="-342900">
              <a:buFont typeface="+mj-lt"/>
              <a:buAutoNum type="arabicPeriod"/>
            </a:pPr>
            <a:r>
              <a:rPr lang="en-GB" sz="1400"/>
              <a:t>Stale Content Alert</a:t>
            </a:r>
          </a:p>
          <a:p>
            <a:pPr marL="342900" indent="-342900">
              <a:buFont typeface="+mj-lt"/>
              <a:buAutoNum type="arabicPeriod"/>
            </a:pPr>
            <a:r>
              <a:rPr lang="en-GB" sz="1400"/>
              <a:t>Security Group Policy Breach </a:t>
            </a:r>
          </a:p>
          <a:p>
            <a:pPr marL="342900" indent="-342900">
              <a:buFont typeface="+mj-lt"/>
              <a:buAutoNum type="arabicPeriod"/>
            </a:pPr>
            <a:endParaRPr lang="en-GB" sz="1400"/>
          </a:p>
        </p:txBody>
      </p:sp>
    </p:spTree>
    <p:extLst>
      <p:ext uri="{BB962C8B-B14F-4D97-AF65-F5344CB8AC3E}">
        <p14:creationId xmlns:p14="http://schemas.microsoft.com/office/powerpoint/2010/main" val="38714832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BADE-2143-4642-85DF-857043012673}"/>
              </a:ext>
            </a:extLst>
          </p:cNvPr>
          <p:cNvSpPr>
            <a:spLocks noGrp="1"/>
          </p:cNvSpPr>
          <p:nvPr>
            <p:ph type="title"/>
          </p:nvPr>
        </p:nvSpPr>
        <p:spPr/>
        <p:txBody>
          <a:bodyPr/>
          <a:lstStyle/>
          <a:p>
            <a:r>
              <a:rPr lang="en-AU"/>
              <a:t>Power BI Automation: Workspace Creation </a:t>
            </a:r>
          </a:p>
        </p:txBody>
      </p:sp>
      <p:sp>
        <p:nvSpPr>
          <p:cNvPr id="30" name="Object 5">
            <a:extLst>
              <a:ext uri="{FF2B5EF4-FFF2-40B4-BE49-F238E27FC236}">
                <a16:creationId xmlns:a16="http://schemas.microsoft.com/office/drawing/2014/main" id="{D4F22682-6378-4F28-B896-DDF48BDE8C24}"/>
              </a:ext>
            </a:extLst>
          </p:cNvPr>
          <p:cNvSpPr/>
          <p:nvPr/>
        </p:nvSpPr>
        <p:spPr>
          <a:xfrm>
            <a:off x="6413232" y="5119985"/>
            <a:ext cx="1371600" cy="276999"/>
          </a:xfrm>
          <a:prstGeom prst="rect">
            <a:avLst/>
          </a:prstGeom>
          <a:noFill/>
        </p:spPr>
        <p:txBody>
          <a:bodyPr wrap="square" rtlCol="0" anchor="t">
            <a:spAutoFit/>
          </a:bodyPr>
          <a:lstStyle/>
          <a:p>
            <a:pPr algn="ctr">
              <a:buNone/>
            </a:pPr>
            <a:r>
              <a:rPr lang="en-US" sz="1200">
                <a:solidFill>
                  <a:srgbClr val="0072C6"/>
                </a:solidFill>
              </a:rPr>
              <a:t>SMTP Server</a:t>
            </a:r>
            <a:endParaRPr lang="en-US"/>
          </a:p>
        </p:txBody>
      </p:sp>
      <p:pic>
        <p:nvPicPr>
          <p:cNvPr id="18" name="Graphic 17" descr="Email outline">
            <a:extLst>
              <a:ext uri="{FF2B5EF4-FFF2-40B4-BE49-F238E27FC236}">
                <a16:creationId xmlns:a16="http://schemas.microsoft.com/office/drawing/2014/main" id="{4CB16161-F4AC-4BA4-AAF1-83609BE89D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89456" y="4300835"/>
            <a:ext cx="819150" cy="819150"/>
          </a:xfrm>
          <a:prstGeom prst="rect">
            <a:avLst/>
          </a:prstGeom>
        </p:spPr>
      </p:pic>
      <p:cxnSp>
        <p:nvCxnSpPr>
          <p:cNvPr id="20" name="Straight Arrow Connector 19">
            <a:extLst>
              <a:ext uri="{FF2B5EF4-FFF2-40B4-BE49-F238E27FC236}">
                <a16:creationId xmlns:a16="http://schemas.microsoft.com/office/drawing/2014/main" id="{29E7DD73-4C8F-4883-871A-F17FC04B17EE}"/>
              </a:ext>
            </a:extLst>
          </p:cNvPr>
          <p:cNvCxnSpPr>
            <a:cxnSpLocks/>
            <a:stCxn id="3" idx="2"/>
          </p:cNvCxnSpPr>
          <p:nvPr/>
        </p:nvCxnSpPr>
        <p:spPr>
          <a:xfrm flipH="1">
            <a:off x="7450931" y="3588412"/>
            <a:ext cx="541844" cy="56120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Object 4">
            <a:extLst>
              <a:ext uri="{FF2B5EF4-FFF2-40B4-BE49-F238E27FC236}">
                <a16:creationId xmlns:a16="http://schemas.microsoft.com/office/drawing/2014/main" id="{C0BF320E-77CE-4667-9739-D99CD037D5D9}"/>
              </a:ext>
            </a:extLst>
          </p:cNvPr>
          <p:cNvSpPr/>
          <p:nvPr/>
        </p:nvSpPr>
        <p:spPr>
          <a:xfrm>
            <a:off x="7306975" y="2572749"/>
            <a:ext cx="1371600" cy="1015663"/>
          </a:xfrm>
          <a:prstGeom prst="rect">
            <a:avLst/>
          </a:prstGeom>
          <a:noFill/>
        </p:spPr>
        <p:txBody>
          <a:bodyPr wrap="square" rtlCol="0" anchor="t">
            <a:spAutoFit/>
          </a:bodyPr>
          <a:lstStyle/>
          <a:p>
            <a:pPr algn="ctr">
              <a:buNone/>
            </a:pPr>
            <a:r>
              <a:rPr lang="en-US" sz="1200">
                <a:solidFill>
                  <a:srgbClr val="0072C6"/>
                </a:solidFill>
              </a:rPr>
              <a:t>Azure Function for Creation of Workspaces &amp; Associated Security Groups</a:t>
            </a:r>
            <a:endParaRPr lang="en-US"/>
          </a:p>
        </p:txBody>
      </p:sp>
      <p:pic>
        <p:nvPicPr>
          <p:cNvPr id="5" name="Object 10" descr="../../dist/Compute/AzureFunction.svg">
            <a:extLst>
              <a:ext uri="{FF2B5EF4-FFF2-40B4-BE49-F238E27FC236}">
                <a16:creationId xmlns:a16="http://schemas.microsoft.com/office/drawing/2014/main" id="{4FE5F43F-BA6E-413B-804C-4C4FE98A06A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09311" y="2054589"/>
            <a:ext cx="566928" cy="518160"/>
          </a:xfrm>
          <a:prstGeom prst="rect">
            <a:avLst/>
          </a:prstGeom>
        </p:spPr>
      </p:pic>
      <p:pic>
        <p:nvPicPr>
          <p:cNvPr id="7" name="Content Placeholder 4">
            <a:extLst>
              <a:ext uri="{FF2B5EF4-FFF2-40B4-BE49-F238E27FC236}">
                <a16:creationId xmlns:a16="http://schemas.microsoft.com/office/drawing/2014/main" id="{ACED3EB4-D882-478F-9E16-EA4B446EDC41}"/>
              </a:ext>
            </a:extLst>
          </p:cNvPr>
          <p:cNvPicPr>
            <a:picLocks noChangeAspect="1"/>
          </p:cNvPicPr>
          <p:nvPr/>
        </p:nvPicPr>
        <p:blipFill rotWithShape="1">
          <a:blip r:embed="rId6"/>
          <a:srcRect b="22887"/>
          <a:stretch/>
        </p:blipFill>
        <p:spPr>
          <a:xfrm>
            <a:off x="10384824" y="1908542"/>
            <a:ext cx="805517" cy="664207"/>
          </a:xfrm>
          <a:prstGeom prst="rect">
            <a:avLst/>
          </a:prstGeom>
        </p:spPr>
      </p:pic>
      <p:sp>
        <p:nvSpPr>
          <p:cNvPr id="9" name="Object 5">
            <a:extLst>
              <a:ext uri="{FF2B5EF4-FFF2-40B4-BE49-F238E27FC236}">
                <a16:creationId xmlns:a16="http://schemas.microsoft.com/office/drawing/2014/main" id="{393E7654-C55D-432C-B3B1-930CF3646C56}"/>
              </a:ext>
            </a:extLst>
          </p:cNvPr>
          <p:cNvSpPr/>
          <p:nvPr/>
        </p:nvSpPr>
        <p:spPr>
          <a:xfrm>
            <a:off x="10101782" y="2572749"/>
            <a:ext cx="1371600" cy="461665"/>
          </a:xfrm>
          <a:prstGeom prst="rect">
            <a:avLst/>
          </a:prstGeom>
          <a:noFill/>
        </p:spPr>
        <p:txBody>
          <a:bodyPr wrap="square" rtlCol="0" anchor="t">
            <a:spAutoFit/>
          </a:bodyPr>
          <a:lstStyle/>
          <a:p>
            <a:pPr algn="ctr">
              <a:buNone/>
            </a:pPr>
            <a:r>
              <a:rPr lang="en-US" sz="1200">
                <a:solidFill>
                  <a:srgbClr val="0072C6"/>
                </a:solidFill>
              </a:rPr>
              <a:t>Power BI Admin API</a:t>
            </a:r>
            <a:endParaRPr lang="en-US"/>
          </a:p>
        </p:txBody>
      </p:sp>
      <p:pic>
        <p:nvPicPr>
          <p:cNvPr id="13" name="Picture 12" descr="Icon&#10;&#10;Description automatically generated">
            <a:extLst>
              <a:ext uri="{FF2B5EF4-FFF2-40B4-BE49-F238E27FC236}">
                <a16:creationId xmlns:a16="http://schemas.microsoft.com/office/drawing/2014/main" id="{5C82544C-3004-4760-BC3F-FEA5DBCFDB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64262" y="2024484"/>
            <a:ext cx="668709" cy="668709"/>
          </a:xfrm>
          <a:prstGeom prst="rect">
            <a:avLst/>
          </a:prstGeom>
        </p:spPr>
      </p:pic>
      <p:sp>
        <p:nvSpPr>
          <p:cNvPr id="15" name="Object 5">
            <a:extLst>
              <a:ext uri="{FF2B5EF4-FFF2-40B4-BE49-F238E27FC236}">
                <a16:creationId xmlns:a16="http://schemas.microsoft.com/office/drawing/2014/main" id="{46A04C12-2695-49DD-96B9-DE975FAF1EBC}"/>
              </a:ext>
            </a:extLst>
          </p:cNvPr>
          <p:cNvSpPr/>
          <p:nvPr/>
        </p:nvSpPr>
        <p:spPr>
          <a:xfrm>
            <a:off x="4412816" y="2693193"/>
            <a:ext cx="1371600" cy="461665"/>
          </a:xfrm>
          <a:prstGeom prst="rect">
            <a:avLst/>
          </a:prstGeom>
          <a:noFill/>
        </p:spPr>
        <p:txBody>
          <a:bodyPr wrap="square" rtlCol="0" anchor="t">
            <a:spAutoFit/>
          </a:bodyPr>
          <a:lstStyle/>
          <a:p>
            <a:pPr algn="ctr">
              <a:buNone/>
            </a:pPr>
            <a:r>
              <a:rPr lang="en-US" sz="1200">
                <a:solidFill>
                  <a:srgbClr val="0072C6"/>
                </a:solidFill>
              </a:rPr>
              <a:t>Azure AD Via Graph API</a:t>
            </a:r>
            <a:endParaRPr lang="en-US"/>
          </a:p>
        </p:txBody>
      </p:sp>
      <p:cxnSp>
        <p:nvCxnSpPr>
          <p:cNvPr id="26" name="Straight Arrow Connector 25">
            <a:extLst>
              <a:ext uri="{FF2B5EF4-FFF2-40B4-BE49-F238E27FC236}">
                <a16:creationId xmlns:a16="http://schemas.microsoft.com/office/drawing/2014/main" id="{593A7CAD-13A0-4B24-B1CF-EAB7FEF4B355}"/>
              </a:ext>
            </a:extLst>
          </p:cNvPr>
          <p:cNvCxnSpPr>
            <a:cxnSpLocks/>
          </p:cNvCxnSpPr>
          <p:nvPr/>
        </p:nvCxnSpPr>
        <p:spPr>
          <a:xfrm flipH="1">
            <a:off x="6001559" y="2329428"/>
            <a:ext cx="6878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7CC4D02-87DC-486E-831E-A3CA7EB69B46}"/>
              </a:ext>
            </a:extLst>
          </p:cNvPr>
          <p:cNvCxnSpPr>
            <a:cxnSpLocks/>
          </p:cNvCxnSpPr>
          <p:nvPr/>
        </p:nvCxnSpPr>
        <p:spPr>
          <a:xfrm>
            <a:off x="9083682" y="2329428"/>
            <a:ext cx="68789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Object 4">
            <a:extLst>
              <a:ext uri="{FF2B5EF4-FFF2-40B4-BE49-F238E27FC236}">
                <a16:creationId xmlns:a16="http://schemas.microsoft.com/office/drawing/2014/main" id="{F7DAE440-F2D4-4937-866A-028B7F163616}"/>
              </a:ext>
            </a:extLst>
          </p:cNvPr>
          <p:cNvSpPr/>
          <p:nvPr/>
        </p:nvSpPr>
        <p:spPr>
          <a:xfrm>
            <a:off x="5663363" y="1793651"/>
            <a:ext cx="1371600" cy="461665"/>
          </a:xfrm>
          <a:prstGeom prst="rect">
            <a:avLst/>
          </a:prstGeom>
          <a:noFill/>
        </p:spPr>
        <p:txBody>
          <a:bodyPr wrap="square" rtlCol="0" anchor="t">
            <a:spAutoFit/>
          </a:bodyPr>
          <a:lstStyle/>
          <a:p>
            <a:pPr algn="ctr">
              <a:buNone/>
            </a:pPr>
            <a:r>
              <a:rPr lang="en-US" sz="1200">
                <a:solidFill>
                  <a:srgbClr val="00B050"/>
                </a:solidFill>
              </a:rPr>
              <a:t>Create Security Groups</a:t>
            </a:r>
            <a:endParaRPr lang="en-US">
              <a:solidFill>
                <a:srgbClr val="00B050"/>
              </a:solidFill>
            </a:endParaRPr>
          </a:p>
        </p:txBody>
      </p:sp>
      <p:sp>
        <p:nvSpPr>
          <p:cNvPr id="34" name="Object 4">
            <a:extLst>
              <a:ext uri="{FF2B5EF4-FFF2-40B4-BE49-F238E27FC236}">
                <a16:creationId xmlns:a16="http://schemas.microsoft.com/office/drawing/2014/main" id="{28EC7089-467E-41C2-A3C1-9613341A001A}"/>
              </a:ext>
            </a:extLst>
          </p:cNvPr>
          <p:cNvSpPr/>
          <p:nvPr/>
        </p:nvSpPr>
        <p:spPr>
          <a:xfrm>
            <a:off x="8678575" y="1448429"/>
            <a:ext cx="1371600" cy="830997"/>
          </a:xfrm>
          <a:prstGeom prst="rect">
            <a:avLst/>
          </a:prstGeom>
          <a:noFill/>
        </p:spPr>
        <p:txBody>
          <a:bodyPr wrap="square" rtlCol="0" anchor="t">
            <a:spAutoFit/>
          </a:bodyPr>
          <a:lstStyle/>
          <a:p>
            <a:pPr algn="ctr">
              <a:buNone/>
            </a:pPr>
            <a:r>
              <a:rPr lang="en-US" sz="1200">
                <a:solidFill>
                  <a:srgbClr val="00B050"/>
                </a:solidFill>
              </a:rPr>
              <a:t>Create Workspace &amp; Assign Security Groups</a:t>
            </a:r>
            <a:endParaRPr lang="en-US">
              <a:solidFill>
                <a:srgbClr val="00B050"/>
              </a:solidFill>
            </a:endParaRPr>
          </a:p>
        </p:txBody>
      </p:sp>
      <p:sp>
        <p:nvSpPr>
          <p:cNvPr id="38" name="Object 5">
            <a:extLst>
              <a:ext uri="{FF2B5EF4-FFF2-40B4-BE49-F238E27FC236}">
                <a16:creationId xmlns:a16="http://schemas.microsoft.com/office/drawing/2014/main" id="{BE3ACFFF-AD59-4051-AAAB-A1B9C9784B8D}"/>
              </a:ext>
            </a:extLst>
          </p:cNvPr>
          <p:cNvSpPr/>
          <p:nvPr/>
        </p:nvSpPr>
        <p:spPr>
          <a:xfrm>
            <a:off x="8432525" y="5045872"/>
            <a:ext cx="1371600" cy="276999"/>
          </a:xfrm>
          <a:prstGeom prst="rect">
            <a:avLst/>
          </a:prstGeom>
          <a:noFill/>
        </p:spPr>
        <p:txBody>
          <a:bodyPr wrap="square" rtlCol="0" anchor="t">
            <a:spAutoFit/>
          </a:bodyPr>
          <a:lstStyle/>
          <a:p>
            <a:pPr algn="ctr">
              <a:buNone/>
            </a:pPr>
            <a:r>
              <a:rPr lang="en-US" sz="1200">
                <a:solidFill>
                  <a:srgbClr val="0072C6"/>
                </a:solidFill>
              </a:rPr>
              <a:t>SMTP Server</a:t>
            </a:r>
            <a:endParaRPr lang="en-US"/>
          </a:p>
        </p:txBody>
      </p:sp>
      <p:pic>
        <p:nvPicPr>
          <p:cNvPr id="40" name="Graphic 39" descr="Email outline">
            <a:extLst>
              <a:ext uri="{FF2B5EF4-FFF2-40B4-BE49-F238E27FC236}">
                <a16:creationId xmlns:a16="http://schemas.microsoft.com/office/drawing/2014/main" id="{0CDAA457-46BD-483A-A165-BAC57DC753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08749" y="4226722"/>
            <a:ext cx="819150" cy="819150"/>
          </a:xfrm>
          <a:prstGeom prst="rect">
            <a:avLst/>
          </a:prstGeom>
        </p:spPr>
      </p:pic>
      <p:cxnSp>
        <p:nvCxnSpPr>
          <p:cNvPr id="42" name="Straight Arrow Connector 41">
            <a:extLst>
              <a:ext uri="{FF2B5EF4-FFF2-40B4-BE49-F238E27FC236}">
                <a16:creationId xmlns:a16="http://schemas.microsoft.com/office/drawing/2014/main" id="{1F3A0042-A509-48A3-B445-8E9779F36BB3}"/>
              </a:ext>
            </a:extLst>
          </p:cNvPr>
          <p:cNvCxnSpPr>
            <a:cxnSpLocks/>
          </p:cNvCxnSpPr>
          <p:nvPr/>
        </p:nvCxnSpPr>
        <p:spPr>
          <a:xfrm>
            <a:off x="8136731" y="3624559"/>
            <a:ext cx="572018" cy="52505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Object 4">
            <a:extLst>
              <a:ext uri="{FF2B5EF4-FFF2-40B4-BE49-F238E27FC236}">
                <a16:creationId xmlns:a16="http://schemas.microsoft.com/office/drawing/2014/main" id="{57D44697-2566-4AAC-9683-F58011B4FE55}"/>
              </a:ext>
            </a:extLst>
          </p:cNvPr>
          <p:cNvSpPr/>
          <p:nvPr/>
        </p:nvSpPr>
        <p:spPr>
          <a:xfrm>
            <a:off x="6209907" y="3739634"/>
            <a:ext cx="1371600" cy="276999"/>
          </a:xfrm>
          <a:prstGeom prst="rect">
            <a:avLst/>
          </a:prstGeom>
          <a:noFill/>
        </p:spPr>
        <p:txBody>
          <a:bodyPr wrap="square" rtlCol="0" anchor="t">
            <a:spAutoFit/>
          </a:bodyPr>
          <a:lstStyle/>
          <a:p>
            <a:pPr algn="ctr">
              <a:buNone/>
            </a:pPr>
            <a:r>
              <a:rPr lang="en-US" sz="1200">
                <a:solidFill>
                  <a:srgbClr val="00B050"/>
                </a:solidFill>
              </a:rPr>
              <a:t>Notify Admins</a:t>
            </a:r>
            <a:endParaRPr lang="en-US">
              <a:solidFill>
                <a:srgbClr val="00B050"/>
              </a:solidFill>
            </a:endParaRPr>
          </a:p>
        </p:txBody>
      </p:sp>
      <p:sp>
        <p:nvSpPr>
          <p:cNvPr id="48" name="Object 4">
            <a:extLst>
              <a:ext uri="{FF2B5EF4-FFF2-40B4-BE49-F238E27FC236}">
                <a16:creationId xmlns:a16="http://schemas.microsoft.com/office/drawing/2014/main" id="{9BDDC796-80A6-434B-85FB-0C643EEA628C}"/>
              </a:ext>
            </a:extLst>
          </p:cNvPr>
          <p:cNvSpPr/>
          <p:nvPr/>
        </p:nvSpPr>
        <p:spPr>
          <a:xfrm>
            <a:off x="8194788" y="3617951"/>
            <a:ext cx="2339174" cy="461665"/>
          </a:xfrm>
          <a:prstGeom prst="rect">
            <a:avLst/>
          </a:prstGeom>
          <a:noFill/>
        </p:spPr>
        <p:txBody>
          <a:bodyPr wrap="square" rtlCol="0" anchor="t">
            <a:spAutoFit/>
          </a:bodyPr>
          <a:lstStyle/>
          <a:p>
            <a:pPr algn="ctr">
              <a:buNone/>
            </a:pPr>
            <a:r>
              <a:rPr lang="en-US" sz="1200">
                <a:solidFill>
                  <a:srgbClr val="00B050"/>
                </a:solidFill>
              </a:rPr>
              <a:t>Provide User with </a:t>
            </a:r>
          </a:p>
          <a:p>
            <a:pPr algn="ctr">
              <a:buNone/>
            </a:pPr>
            <a:r>
              <a:rPr lang="en-US" sz="1200">
                <a:solidFill>
                  <a:srgbClr val="00B050"/>
                </a:solidFill>
              </a:rPr>
              <a:t>Usage instructions  </a:t>
            </a:r>
            <a:endParaRPr lang="en-US">
              <a:solidFill>
                <a:srgbClr val="00B050"/>
              </a:solidFill>
            </a:endParaRPr>
          </a:p>
        </p:txBody>
      </p:sp>
      <p:sp>
        <p:nvSpPr>
          <p:cNvPr id="22" name="TextBox 21">
            <a:extLst>
              <a:ext uri="{FF2B5EF4-FFF2-40B4-BE49-F238E27FC236}">
                <a16:creationId xmlns:a16="http://schemas.microsoft.com/office/drawing/2014/main" id="{73D044A9-59E3-4661-91BE-95B85AD4AE78}"/>
              </a:ext>
            </a:extLst>
          </p:cNvPr>
          <p:cNvSpPr txBox="1"/>
          <p:nvPr/>
        </p:nvSpPr>
        <p:spPr>
          <a:xfrm>
            <a:off x="4429997" y="5947609"/>
            <a:ext cx="6760344" cy="646331"/>
          </a:xfrm>
          <a:prstGeom prst="rect">
            <a:avLst/>
          </a:prstGeom>
          <a:noFill/>
        </p:spPr>
        <p:txBody>
          <a:bodyPr wrap="square">
            <a:spAutoFit/>
          </a:bodyPr>
          <a:lstStyle/>
          <a:p>
            <a:pPr rtl="0" fontAlgn="ctr">
              <a:spcBef>
                <a:spcPts val="0"/>
              </a:spcBef>
              <a:spcAft>
                <a:spcPts val="0"/>
              </a:spcAft>
            </a:pPr>
            <a:r>
              <a:rPr lang="en-AU" sz="1200">
                <a:effectLst/>
                <a:latin typeface="Calibri" panose="020F0502020204030204" pitchFamily="34" charset="0"/>
              </a:rPr>
              <a:t>*Manual ability for users to create workspaces must be turned off at tenant level</a:t>
            </a:r>
          </a:p>
          <a:p>
            <a:pPr marL="742950" lvl="1" indent="-285750" rtl="0" fontAlgn="ctr">
              <a:spcBef>
                <a:spcPts val="0"/>
              </a:spcBef>
              <a:spcAft>
                <a:spcPts val="0"/>
              </a:spcAft>
              <a:buFont typeface="Arial" panose="020B0604020202020204" pitchFamily="34" charset="0"/>
              <a:buChar char="•"/>
            </a:pPr>
            <a:r>
              <a:rPr lang="en-AU" sz="1200">
                <a:effectLst/>
                <a:latin typeface="Calibri" panose="020F0502020204030204" pitchFamily="34" charset="0"/>
                <a:hlinkClick r:id="rId8"/>
              </a:rPr>
              <a:t>https://docs.microsoft.com/en-us/power-bi/guidance/admin-tenant-settings#create-workspaces</a:t>
            </a:r>
            <a:r>
              <a:rPr lang="en-AU" sz="1200">
                <a:effectLst/>
                <a:latin typeface="Calibri" panose="020F0502020204030204" pitchFamily="34" charset="0"/>
              </a:rPr>
              <a:t> </a:t>
            </a:r>
          </a:p>
        </p:txBody>
      </p:sp>
      <p:sp>
        <p:nvSpPr>
          <p:cNvPr id="6" name="TextBox 5">
            <a:extLst>
              <a:ext uri="{FF2B5EF4-FFF2-40B4-BE49-F238E27FC236}">
                <a16:creationId xmlns:a16="http://schemas.microsoft.com/office/drawing/2014/main" id="{3FC53199-4358-4EDA-BD1A-A907DAEDA59E}"/>
              </a:ext>
            </a:extLst>
          </p:cNvPr>
          <p:cNvSpPr txBox="1"/>
          <p:nvPr/>
        </p:nvSpPr>
        <p:spPr>
          <a:xfrm>
            <a:off x="241835" y="3429000"/>
            <a:ext cx="3382564" cy="138499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a:t>Applies governance and control to the Workspace creation process. Standardises the access control methods for workspace content using auto-created resource groups.</a:t>
            </a:r>
          </a:p>
          <a:p>
            <a:pPr marL="342900" indent="-342900">
              <a:buFont typeface="+mj-lt"/>
              <a:buAutoNum type="arabicPeriod"/>
            </a:pPr>
            <a:endParaRPr lang="en-GB" sz="1400"/>
          </a:p>
        </p:txBody>
      </p:sp>
    </p:spTree>
    <p:extLst>
      <p:ext uri="{BB962C8B-B14F-4D97-AF65-F5344CB8AC3E}">
        <p14:creationId xmlns:p14="http://schemas.microsoft.com/office/powerpoint/2010/main" val="325098536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51E3A72-C25E-4539-91EC-7495FE9F072A}"/>
              </a:ext>
            </a:extLst>
          </p:cNvPr>
          <p:cNvSpPr>
            <a:spLocks noGrp="1"/>
          </p:cNvSpPr>
          <p:nvPr>
            <p:ph type="title"/>
          </p:nvPr>
        </p:nvSpPr>
        <p:spPr>
          <a:xfrm>
            <a:off x="588263" y="457200"/>
            <a:ext cx="11018520" cy="553998"/>
          </a:xfrm>
        </p:spPr>
        <p:txBody>
          <a:bodyPr vert="horz" wrap="square" lIns="0" tIns="0" rIns="0" bIns="0" rtlCol="0" anchor="ctr">
            <a:normAutofit/>
          </a:bodyPr>
          <a:lstStyle/>
          <a:p>
            <a:r>
              <a:rPr lang="en-US"/>
              <a:t>Azure Purview </a:t>
            </a:r>
            <a:r>
              <a:rPr lang="en-US" b="0" kern="1200" cap="none" spc="-50" baseline="0">
                <a:ln w="3175">
                  <a:noFill/>
                </a:ln>
                <a:effectLst/>
                <a:latin typeface="+mj-lt"/>
                <a:ea typeface="+mn-ea"/>
                <a:cs typeface="Segoe UI" pitchFamily="34" charset="0"/>
              </a:rPr>
              <a:t>Deliverables in Detail</a:t>
            </a:r>
          </a:p>
        </p:txBody>
      </p:sp>
      <p:sp>
        <p:nvSpPr>
          <p:cNvPr id="27" name="Content Placeholder 1">
            <a:extLst>
              <a:ext uri="{FF2B5EF4-FFF2-40B4-BE49-F238E27FC236}">
                <a16:creationId xmlns:a16="http://schemas.microsoft.com/office/drawing/2014/main" id="{95F1F4F6-0546-4D3A-B393-EC041CE76379}"/>
              </a:ext>
            </a:extLst>
          </p:cNvPr>
          <p:cNvSpPr>
            <a:spLocks noGrp="1"/>
          </p:cNvSpPr>
          <p:nvPr>
            <p:ph sz="quarter" idx="12"/>
          </p:nvPr>
        </p:nvSpPr>
        <p:spPr>
          <a:xfrm>
            <a:off x="584200" y="1844674"/>
            <a:ext cx="10477377" cy="4424363"/>
          </a:xfrm>
        </p:spPr>
        <p:txBody>
          <a:bodyPr vert="horz" wrap="square" lIns="0" tIns="0" rIns="0" bIns="0" rtlCol="0">
            <a:normAutofit/>
          </a:bodyPr>
          <a:lstStyle/>
          <a:p>
            <a:pPr marL="342900" indent="-342900" rtl="0" fontAlgn="ctr">
              <a:spcBef>
                <a:spcPts val="0"/>
              </a:spcBef>
              <a:spcAft>
                <a:spcPts val="0"/>
              </a:spcAft>
              <a:buFont typeface="+mj-lt"/>
              <a:buAutoNum type="arabicPeriod"/>
            </a:pPr>
            <a:r>
              <a:rPr lang="en-AU" sz="1800">
                <a:effectLst/>
                <a:latin typeface="Calibri" panose="020F0502020204030204" pitchFamily="34" charset="0"/>
              </a:rPr>
              <a:t>Initial Implementation of Purview Service (Production &amp; Non-Production)</a:t>
            </a:r>
          </a:p>
          <a:p>
            <a:pPr marL="342900" indent="-342900" rtl="0" fontAlgn="ctr">
              <a:spcBef>
                <a:spcPts val="0"/>
              </a:spcBef>
              <a:spcAft>
                <a:spcPts val="0"/>
              </a:spcAft>
              <a:buFont typeface="+mj-lt"/>
              <a:buAutoNum type="arabicPeriod"/>
            </a:pPr>
            <a:r>
              <a:rPr lang="en-AU" sz="1800">
                <a:effectLst/>
                <a:latin typeface="Calibri" panose="020F0502020204030204" pitchFamily="34" charset="0"/>
              </a:rPr>
              <a:t>Configuration of  Purview to periodically scan 5 source systems using the standard Purview data connectors </a:t>
            </a:r>
          </a:p>
          <a:p>
            <a:pPr marL="342900" indent="-342900" rtl="0" fontAlgn="ctr">
              <a:spcBef>
                <a:spcPts val="0"/>
              </a:spcBef>
              <a:spcAft>
                <a:spcPts val="0"/>
              </a:spcAft>
              <a:buFont typeface="+mj-lt"/>
              <a:buAutoNum type="arabicPeriod"/>
            </a:pPr>
            <a:r>
              <a:rPr lang="en-AU" sz="1800">
                <a:effectLst/>
                <a:latin typeface="Calibri" panose="020F0502020204030204" pitchFamily="34" charset="0"/>
              </a:rPr>
              <a:t>Integration of Purview and Power BI (Configuration of Purview to periodically scan corporate Power BI environment)</a:t>
            </a:r>
          </a:p>
          <a:p>
            <a:pPr marL="342900" indent="-342900" rtl="0" fontAlgn="ctr">
              <a:spcBef>
                <a:spcPts val="0"/>
              </a:spcBef>
              <a:spcAft>
                <a:spcPts val="0"/>
              </a:spcAft>
              <a:buFont typeface="+mj-lt"/>
              <a:buAutoNum type="arabicPeriod"/>
            </a:pPr>
            <a:r>
              <a:rPr lang="en-AU" sz="1800">
                <a:effectLst/>
                <a:latin typeface="Calibri" panose="020F0502020204030204" pitchFamily="34" charset="0"/>
              </a:rPr>
              <a:t>Set up of region-specific classification rules based on standard, localised, Australian template (Partner Provided)</a:t>
            </a:r>
          </a:p>
          <a:p>
            <a:pPr marL="342900" indent="-342900" rtl="0" fontAlgn="ctr">
              <a:spcBef>
                <a:spcPts val="0"/>
              </a:spcBef>
              <a:spcAft>
                <a:spcPts val="0"/>
              </a:spcAft>
              <a:buFont typeface="+mj-lt"/>
              <a:buAutoNum type="arabicPeriod"/>
            </a:pPr>
            <a:r>
              <a:rPr lang="en-AU" sz="1800">
                <a:effectLst/>
                <a:latin typeface="Calibri" panose="020F0502020204030204" pitchFamily="34" charset="0"/>
              </a:rPr>
              <a:t>Integration of Purview and Office 365 Sensitivity Labels </a:t>
            </a:r>
          </a:p>
          <a:p>
            <a:pPr marL="342900" indent="-342900" rtl="0" fontAlgn="ctr">
              <a:spcBef>
                <a:spcPts val="0"/>
              </a:spcBef>
              <a:spcAft>
                <a:spcPts val="0"/>
              </a:spcAft>
              <a:buFont typeface="+mj-lt"/>
              <a:buAutoNum type="arabicPeriod"/>
            </a:pPr>
            <a:r>
              <a:rPr lang="en-AU" sz="1800">
                <a:effectLst/>
                <a:latin typeface="Calibri" panose="020F0502020204030204" pitchFamily="34" charset="0"/>
              </a:rPr>
              <a:t>Presentation of Initial Scan Findings to client stakeholder group</a:t>
            </a:r>
          </a:p>
        </p:txBody>
      </p:sp>
    </p:spTree>
    <p:extLst>
      <p:ext uri="{BB962C8B-B14F-4D97-AF65-F5344CB8AC3E}">
        <p14:creationId xmlns:p14="http://schemas.microsoft.com/office/powerpoint/2010/main" val="109355392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751E3A72-C25E-4539-91EC-7495FE9F072A}"/>
              </a:ext>
            </a:extLst>
          </p:cNvPr>
          <p:cNvSpPr>
            <a:spLocks noGrp="1"/>
          </p:cNvSpPr>
          <p:nvPr>
            <p:ph type="title"/>
          </p:nvPr>
        </p:nvSpPr>
        <p:spPr>
          <a:xfrm>
            <a:off x="588263" y="457200"/>
            <a:ext cx="11018520" cy="553998"/>
          </a:xfrm>
        </p:spPr>
        <p:txBody>
          <a:bodyPr vert="horz" wrap="square" lIns="0" tIns="0" rIns="0" bIns="0" rtlCol="0" anchor="ctr">
            <a:normAutofit/>
          </a:bodyPr>
          <a:lstStyle/>
          <a:p>
            <a:r>
              <a:rPr lang="en-US"/>
              <a:t>Microsoft Information Protection </a:t>
            </a:r>
            <a:r>
              <a:rPr lang="en-US" b="0" kern="1200" cap="none" spc="-50" baseline="0">
                <a:ln w="3175">
                  <a:noFill/>
                </a:ln>
                <a:effectLst/>
                <a:latin typeface="+mj-lt"/>
                <a:ea typeface="+mn-ea"/>
                <a:cs typeface="Segoe UI" pitchFamily="34" charset="0"/>
              </a:rPr>
              <a:t>Deliverables in Detail</a:t>
            </a:r>
          </a:p>
        </p:txBody>
      </p:sp>
      <p:graphicFrame>
        <p:nvGraphicFramePr>
          <p:cNvPr id="4" name="Content Placeholder 22">
            <a:extLst>
              <a:ext uri="{FF2B5EF4-FFF2-40B4-BE49-F238E27FC236}">
                <a16:creationId xmlns:a16="http://schemas.microsoft.com/office/drawing/2014/main" id="{339D0AD6-8C66-4F1A-B176-807C37EEC83B}"/>
              </a:ext>
            </a:extLst>
          </p:cNvPr>
          <p:cNvGraphicFramePr>
            <a:graphicFrameLocks/>
          </p:cNvGraphicFramePr>
          <p:nvPr>
            <p:extLst>
              <p:ext uri="{D42A27DB-BD31-4B8C-83A1-F6EECF244321}">
                <p14:modId xmlns:p14="http://schemas.microsoft.com/office/powerpoint/2010/main" val="3110974466"/>
              </p:ext>
            </p:extLst>
          </p:nvPr>
        </p:nvGraphicFramePr>
        <p:xfrm>
          <a:off x="252301" y="1482571"/>
          <a:ext cx="5743854" cy="5042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oup 6">
            <a:extLst>
              <a:ext uri="{FF2B5EF4-FFF2-40B4-BE49-F238E27FC236}">
                <a16:creationId xmlns:a16="http://schemas.microsoft.com/office/drawing/2014/main" id="{98C6F90C-3B4A-430B-8B2F-C871313A2657}"/>
              </a:ext>
            </a:extLst>
          </p:cNvPr>
          <p:cNvGrpSpPr/>
          <p:nvPr/>
        </p:nvGrpSpPr>
        <p:grpSpPr>
          <a:xfrm>
            <a:off x="6160206" y="2085685"/>
            <a:ext cx="5743854" cy="657515"/>
            <a:chOff x="0" y="4231385"/>
            <a:chExt cx="5743854" cy="730080"/>
          </a:xfrm>
        </p:grpSpPr>
        <p:sp>
          <p:nvSpPr>
            <p:cNvPr id="8" name="Rectangle: Rounded Corners 7">
              <a:extLst>
                <a:ext uri="{FF2B5EF4-FFF2-40B4-BE49-F238E27FC236}">
                  <a16:creationId xmlns:a16="http://schemas.microsoft.com/office/drawing/2014/main" id="{E43710F3-A996-482C-B888-4967F24E14E8}"/>
                </a:ext>
              </a:extLst>
            </p:cNvPr>
            <p:cNvSpPr/>
            <p:nvPr/>
          </p:nvSpPr>
          <p:spPr>
            <a:xfrm>
              <a:off x="0" y="4231385"/>
              <a:ext cx="5743854" cy="7300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id="{036B7D93-A66F-479E-A84B-379E85A1FC0D}"/>
                </a:ext>
              </a:extLst>
            </p:cNvPr>
            <p:cNvSpPr txBox="1"/>
            <p:nvPr/>
          </p:nvSpPr>
          <p:spPr>
            <a:xfrm>
              <a:off x="35640" y="4267025"/>
              <a:ext cx="5672574" cy="6588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AU" sz="1600" kern="1200"/>
                <a:t>Initial Setup and Configuration of Compliance Manager</a:t>
              </a:r>
            </a:p>
          </p:txBody>
        </p:sp>
      </p:grpSp>
      <p:sp>
        <p:nvSpPr>
          <p:cNvPr id="11" name="TextBox 10">
            <a:extLst>
              <a:ext uri="{FF2B5EF4-FFF2-40B4-BE49-F238E27FC236}">
                <a16:creationId xmlns:a16="http://schemas.microsoft.com/office/drawing/2014/main" id="{4448E893-E131-417F-8C14-025FACF48A1F}"/>
              </a:ext>
            </a:extLst>
          </p:cNvPr>
          <p:cNvSpPr txBox="1"/>
          <p:nvPr/>
        </p:nvSpPr>
        <p:spPr>
          <a:xfrm>
            <a:off x="127676" y="5765241"/>
            <a:ext cx="6763154" cy="461665"/>
          </a:xfrm>
          <a:prstGeom prst="rect">
            <a:avLst/>
          </a:prstGeom>
          <a:noFill/>
        </p:spPr>
        <p:txBody>
          <a:bodyPr wrap="square">
            <a:spAutoFit/>
          </a:bodyPr>
          <a:lstStyle/>
          <a:p>
            <a:pPr marL="171450" indent="-171450">
              <a:buFont typeface="Arial" panose="020B0604020202020204" pitchFamily="34" charset="0"/>
              <a:buChar char="•"/>
            </a:pPr>
            <a:r>
              <a:rPr lang="en-AU" sz="1200">
                <a:hlinkClick r:id="rId7"/>
              </a:rPr>
              <a:t>Plan for data loss prevention - Microsoft 365 Compliance | Microsoft Docs</a:t>
            </a:r>
            <a:endParaRPr lang="en-AU" sz="1200"/>
          </a:p>
          <a:p>
            <a:pPr marL="171450" indent="-171450">
              <a:buFont typeface="Arial" panose="020B0604020202020204" pitchFamily="34" charset="0"/>
              <a:buChar char="•"/>
            </a:pPr>
            <a:r>
              <a:rPr lang="en-GB" sz="1200">
                <a:hlinkClick r:id="rId8"/>
              </a:rPr>
              <a:t>Create, test, and tune a DLP policy - Microsoft 365 Compliance | Microsoft Docs</a:t>
            </a:r>
            <a:endParaRPr lang="en-AU" sz="1200"/>
          </a:p>
        </p:txBody>
      </p:sp>
      <p:sp>
        <p:nvSpPr>
          <p:cNvPr id="13" name="TextBox 12">
            <a:extLst>
              <a:ext uri="{FF2B5EF4-FFF2-40B4-BE49-F238E27FC236}">
                <a16:creationId xmlns:a16="http://schemas.microsoft.com/office/drawing/2014/main" id="{8DE517BC-BB01-4C75-9CCE-EB9DE00A1C1A}"/>
              </a:ext>
            </a:extLst>
          </p:cNvPr>
          <p:cNvSpPr txBox="1"/>
          <p:nvPr/>
        </p:nvSpPr>
        <p:spPr>
          <a:xfrm>
            <a:off x="6195846" y="2711103"/>
            <a:ext cx="5672574" cy="646331"/>
          </a:xfrm>
          <a:prstGeom prst="rect">
            <a:avLst/>
          </a:prstGeom>
          <a:noFill/>
        </p:spPr>
        <p:txBody>
          <a:bodyPr wrap="square">
            <a:spAutoFit/>
          </a:bodyPr>
          <a:lstStyle/>
          <a:p>
            <a:pPr marL="171450" indent="-171450">
              <a:buFont typeface="Arial" panose="020B0604020202020204" pitchFamily="34" charset="0"/>
              <a:buChar char="•"/>
            </a:pPr>
            <a:r>
              <a:rPr lang="en-AU" sz="1200">
                <a:hlinkClick r:id="rId9"/>
              </a:rPr>
              <a:t>Microsoft Compliance Manager - Microsoft 365 Compliance | Microsoft Docs</a:t>
            </a:r>
            <a:endParaRPr lang="en-AU" sz="1200"/>
          </a:p>
          <a:p>
            <a:pPr marL="171450" indent="-171450">
              <a:buFont typeface="Arial" panose="020B0604020202020204" pitchFamily="34" charset="0"/>
              <a:buChar char="•"/>
            </a:pPr>
            <a:r>
              <a:rPr lang="en-AU" sz="1200">
                <a:hlinkClick r:id="rId10"/>
              </a:rPr>
              <a:t>Microsoft Compliance Manager </a:t>
            </a:r>
            <a:r>
              <a:rPr lang="en-AU" sz="1200" err="1">
                <a:hlinkClick r:id="rId10"/>
              </a:rPr>
              <a:t>quickstart</a:t>
            </a:r>
            <a:r>
              <a:rPr lang="en-AU" sz="1200">
                <a:hlinkClick r:id="rId10"/>
              </a:rPr>
              <a:t> guide - Microsoft 365 Compliance | Microsoft Docs</a:t>
            </a:r>
            <a:endParaRPr lang="en-AU" sz="1200"/>
          </a:p>
        </p:txBody>
      </p:sp>
    </p:spTree>
    <p:extLst>
      <p:ext uri="{BB962C8B-B14F-4D97-AF65-F5344CB8AC3E}">
        <p14:creationId xmlns:p14="http://schemas.microsoft.com/office/powerpoint/2010/main" val="5902720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A0D1C-C51B-4EC8-8009-0C5172B67A61}"/>
              </a:ext>
            </a:extLst>
          </p:cNvPr>
          <p:cNvSpPr>
            <a:spLocks noGrp="1"/>
          </p:cNvSpPr>
          <p:nvPr>
            <p:ph type="title"/>
          </p:nvPr>
        </p:nvSpPr>
        <p:spPr/>
        <p:txBody>
          <a:bodyPr/>
          <a:lstStyle/>
          <a:p>
            <a:r>
              <a:rPr lang="en-AU"/>
              <a:t>Microsoft Information Protection: Sensitivity Labels</a:t>
            </a:r>
          </a:p>
        </p:txBody>
      </p:sp>
      <p:sp>
        <p:nvSpPr>
          <p:cNvPr id="7" name="TextBox 6">
            <a:extLst>
              <a:ext uri="{FF2B5EF4-FFF2-40B4-BE49-F238E27FC236}">
                <a16:creationId xmlns:a16="http://schemas.microsoft.com/office/drawing/2014/main" id="{0760C1AA-68E2-442A-9EE7-9201294BBCD3}"/>
              </a:ext>
            </a:extLst>
          </p:cNvPr>
          <p:cNvSpPr txBox="1"/>
          <p:nvPr/>
        </p:nvSpPr>
        <p:spPr>
          <a:xfrm>
            <a:off x="265042" y="4022388"/>
            <a:ext cx="3382564" cy="2031325"/>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a:t>Applies protective controls based on the label policy:</a:t>
            </a:r>
          </a:p>
          <a:p>
            <a:endParaRPr lang="en-GB" sz="1400"/>
          </a:p>
          <a:p>
            <a:pPr marL="285750" indent="-285750">
              <a:buFontTx/>
              <a:buChar char="-"/>
            </a:pPr>
            <a:r>
              <a:rPr lang="en-GB" sz="1400"/>
              <a:t>Encrypt the file for specific user/group access</a:t>
            </a:r>
          </a:p>
          <a:p>
            <a:pPr marL="285750" indent="-285750">
              <a:buFontTx/>
              <a:buChar char="-"/>
            </a:pPr>
            <a:r>
              <a:rPr lang="en-GB" sz="1400"/>
              <a:t>Prevent the file from being stored locally or shared externally</a:t>
            </a:r>
          </a:p>
          <a:p>
            <a:pPr marL="285750" indent="-285750">
              <a:buFontTx/>
              <a:buChar char="-"/>
            </a:pPr>
            <a:r>
              <a:rPr lang="en-GB" sz="1400"/>
              <a:t>Apply document marking to display information within the document</a:t>
            </a:r>
          </a:p>
        </p:txBody>
      </p:sp>
      <p:pic>
        <p:nvPicPr>
          <p:cNvPr id="7170" name="Picture 2" descr="Timeline&#10;&#10;Description automatically generated with low confidence">
            <a:extLst>
              <a:ext uri="{FF2B5EF4-FFF2-40B4-BE49-F238E27FC236}">
                <a16:creationId xmlns:a16="http://schemas.microsoft.com/office/drawing/2014/main" id="{EB232F2E-302A-474F-8E63-9F3C0CB271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148" y="1547812"/>
            <a:ext cx="6667500" cy="3762375"/>
          </a:xfrm>
          <a:prstGeom prst="rect">
            <a:avLst/>
          </a:prstGeom>
          <a:noFill/>
        </p:spPr>
      </p:pic>
    </p:spTree>
    <p:extLst>
      <p:ext uri="{BB962C8B-B14F-4D97-AF65-F5344CB8AC3E}">
        <p14:creationId xmlns:p14="http://schemas.microsoft.com/office/powerpoint/2010/main" val="37361373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05211C6-63BA-BB42-BBCF-8403394635B7}"/>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Title 1">
            <a:extLst>
              <a:ext uri="{FF2B5EF4-FFF2-40B4-BE49-F238E27FC236}">
                <a16:creationId xmlns:a16="http://schemas.microsoft.com/office/drawing/2014/main" id="{FD400C6F-A9BA-E143-9AEB-87922E1C89CB}"/>
              </a:ext>
            </a:extLst>
          </p:cNvPr>
          <p:cNvSpPr txBox="1">
            <a:spLocks/>
          </p:cNvSpPr>
          <p:nvPr/>
        </p:nvSpPr>
        <p:spPr>
          <a:xfrm>
            <a:off x="885060" y="394278"/>
            <a:ext cx="10767442"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3600" b="0" i="0" u="none" strike="noStrike" kern="1200" cap="none" spc="0" normalizeH="0" baseline="0" noProof="0">
                <a:ln>
                  <a:noFill/>
                </a:ln>
                <a:solidFill>
                  <a:srgbClr val="0078D4"/>
                </a:solidFill>
                <a:effectLst/>
                <a:uLnTx/>
                <a:uFillTx/>
                <a:latin typeface="Segoe UI Semibold" panose="020B0502040204020203" pitchFamily="34" charset="0"/>
                <a:ea typeface="+mj-ea"/>
                <a:cs typeface="Segoe UI Semibold" panose="020B0502040204020203" pitchFamily="34" charset="0"/>
              </a:rPr>
              <a:t>Sensitive Data is at risk</a:t>
            </a:r>
            <a:endParaRPr kumimoji="0" lang="en-US" sz="3600" b="0" i="0" u="none" strike="noStrike" kern="1200" cap="none" spc="0" normalizeH="0" baseline="0" noProof="0">
              <a:ln>
                <a:noFill/>
              </a:ln>
              <a:solidFill>
                <a:prstClr val="white"/>
              </a:solidFill>
              <a:effectLst/>
              <a:uLnTx/>
              <a:uFillTx/>
              <a:latin typeface="Segoe UI Semibold" panose="020B0502040204020203" pitchFamily="34" charset="0"/>
              <a:ea typeface="+mj-ea"/>
              <a:cs typeface="Segoe UI Semibold" panose="020B0502040204020203" pitchFamily="34" charset="0"/>
            </a:endParaRPr>
          </a:p>
        </p:txBody>
      </p:sp>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3" name="Rectangle 52">
            <a:extLst>
              <a:ext uri="{FF2B5EF4-FFF2-40B4-BE49-F238E27FC236}">
                <a16:creationId xmlns:a16="http://schemas.microsoft.com/office/drawing/2014/main" id="{F418A08A-36FB-4724-80AD-A92FD140AA33}"/>
              </a:ext>
            </a:extLst>
          </p:cNvPr>
          <p:cNvSpPr/>
          <p:nvPr/>
        </p:nvSpPr>
        <p:spPr>
          <a:xfrm>
            <a:off x="449015" y="3806906"/>
            <a:ext cx="1444215" cy="905052"/>
          </a:xfrm>
          <a:prstGeom prst="rect">
            <a:avLst/>
          </a:prstGeom>
        </p:spPr>
        <p:txBody>
          <a:bodyPr wrap="square" lIns="0" anchor="ctr">
            <a:noAutofit/>
          </a:bodyPr>
          <a:lstStyle/>
          <a:p>
            <a:pPr marL="0" lvl="3" defTabSz="931506" fontAlgn="base">
              <a:lnSpc>
                <a:spcPct val="90000"/>
              </a:lnSpc>
              <a:spcBef>
                <a:spcPts val="1800"/>
              </a:spcBef>
              <a:defRPr/>
            </a:pPr>
            <a:r>
              <a:rPr lang="en-US" sz="4312" b="1" spc="-147">
                <a:solidFill>
                  <a:srgbClr val="0078D7"/>
                </a:solidFill>
                <a:latin typeface="Segoe UI"/>
                <a:ea typeface="ＭＳ Ｐゴシック" charset="0"/>
                <a:cs typeface="Segoe UI Semibold" panose="020B0702040204020203" pitchFamily="34" charset="0"/>
              </a:rPr>
              <a:t>88</a:t>
            </a:r>
            <a:r>
              <a:rPr lang="en-US" sz="3528" b="1" spc="-147">
                <a:solidFill>
                  <a:srgbClr val="0078D7"/>
                </a:solidFill>
                <a:latin typeface="Segoe UI"/>
                <a:ea typeface="ＭＳ Ｐゴシック" charset="0"/>
                <a:cs typeface="Segoe UI Semibold" panose="020B0702040204020203" pitchFamily="34" charset="0"/>
              </a:rPr>
              <a:t> </a:t>
            </a:r>
            <a:r>
              <a:rPr lang="en-US" sz="3136" b="1" spc="-147">
                <a:solidFill>
                  <a:srgbClr val="0078D7"/>
                </a:solidFill>
                <a:latin typeface="Segoe UI"/>
                <a:ea typeface="ＭＳ Ｐゴシック" charset="0"/>
                <a:cs typeface="Courier New" panose="02070309020205020404" pitchFamily="49" charset="0"/>
              </a:rPr>
              <a:t>%</a:t>
            </a:r>
            <a:endParaRPr lang="en-US" sz="2353" b="1" spc="-147">
              <a:solidFill>
                <a:srgbClr val="0078D7"/>
              </a:solidFill>
              <a:latin typeface="Segoe UI"/>
              <a:ea typeface="ＭＳ Ｐゴシック" charset="0"/>
              <a:cs typeface="Courier New" panose="02070309020205020404" pitchFamily="49" charset="0"/>
            </a:endParaRPr>
          </a:p>
        </p:txBody>
      </p:sp>
      <p:sp>
        <p:nvSpPr>
          <p:cNvPr id="54" name="Rectangle 53">
            <a:extLst>
              <a:ext uri="{FF2B5EF4-FFF2-40B4-BE49-F238E27FC236}">
                <a16:creationId xmlns:a16="http://schemas.microsoft.com/office/drawing/2014/main" id="{39723CF9-4BA2-4652-913E-65DC51BEEF5F}"/>
              </a:ext>
            </a:extLst>
          </p:cNvPr>
          <p:cNvSpPr/>
          <p:nvPr/>
        </p:nvSpPr>
        <p:spPr>
          <a:xfrm>
            <a:off x="1658094" y="3699549"/>
            <a:ext cx="4342168" cy="1109221"/>
          </a:xfrm>
          <a:prstGeom prst="rect">
            <a:avLst/>
          </a:prstGeom>
        </p:spPr>
        <p:txBody>
          <a:bodyPr wrap="square" anchor="ctr">
            <a:noAutofit/>
          </a:bodyPr>
          <a:lstStyle/>
          <a:p>
            <a:pPr marL="0" lvl="3" defTabSz="931506" fontAlgn="base">
              <a:lnSpc>
                <a:spcPct val="90000"/>
              </a:lnSpc>
              <a:defRPr/>
            </a:pPr>
            <a:r>
              <a:rPr lang="en-US" sz="1961">
                <a:solidFill>
                  <a:schemeClr val="bg1"/>
                </a:solidFill>
                <a:latin typeface="Segoe UI"/>
                <a:ea typeface="ＭＳ Ｐゴシック" charset="0"/>
                <a:cs typeface="Segoe UI Semibold" panose="020B0702040204020203" pitchFamily="34" charset="0"/>
              </a:rPr>
              <a:t>of organizations no longer have confidence to detect and prevent loss of sensitive data </a:t>
            </a:r>
          </a:p>
        </p:txBody>
      </p:sp>
      <p:sp>
        <p:nvSpPr>
          <p:cNvPr id="55" name="Rectangle 54">
            <a:extLst>
              <a:ext uri="{FF2B5EF4-FFF2-40B4-BE49-F238E27FC236}">
                <a16:creationId xmlns:a16="http://schemas.microsoft.com/office/drawing/2014/main" id="{9DA4F08A-DEAC-4406-83A1-ED06853A67CD}"/>
              </a:ext>
            </a:extLst>
          </p:cNvPr>
          <p:cNvSpPr/>
          <p:nvPr/>
        </p:nvSpPr>
        <p:spPr>
          <a:xfrm>
            <a:off x="1658094" y="1900270"/>
            <a:ext cx="4342168" cy="755213"/>
          </a:xfrm>
          <a:prstGeom prst="rect">
            <a:avLst/>
          </a:prstGeom>
        </p:spPr>
        <p:txBody>
          <a:bodyPr wrap="square" anchor="ctr">
            <a:noAutofit/>
          </a:bodyPr>
          <a:lstStyle/>
          <a:p>
            <a:pPr marL="0" lvl="3" defTabSz="931506" fontAlgn="base">
              <a:lnSpc>
                <a:spcPct val="90000"/>
              </a:lnSpc>
              <a:defRPr/>
            </a:pPr>
            <a:r>
              <a:rPr lang="en-US" sz="1961">
                <a:solidFill>
                  <a:schemeClr val="bg1"/>
                </a:solidFill>
                <a:latin typeface="Segoe UI"/>
                <a:ea typeface="ＭＳ Ｐゴシック" charset="0"/>
                <a:cs typeface="Segoe UI Semibold" panose="020B0702040204020203" pitchFamily="34" charset="0"/>
              </a:rPr>
              <a:t>of employees use non-approved SaaS apps at work</a:t>
            </a:r>
          </a:p>
        </p:txBody>
      </p:sp>
      <p:sp>
        <p:nvSpPr>
          <p:cNvPr id="56" name="Rectangle 55">
            <a:extLst>
              <a:ext uri="{FF2B5EF4-FFF2-40B4-BE49-F238E27FC236}">
                <a16:creationId xmlns:a16="http://schemas.microsoft.com/office/drawing/2014/main" id="{55536B3D-E876-43F6-9379-0725954F9FCB}"/>
              </a:ext>
            </a:extLst>
          </p:cNvPr>
          <p:cNvSpPr/>
          <p:nvPr/>
        </p:nvSpPr>
        <p:spPr>
          <a:xfrm>
            <a:off x="449015" y="1825351"/>
            <a:ext cx="1444215" cy="905051"/>
          </a:xfrm>
          <a:prstGeom prst="rect">
            <a:avLst/>
          </a:prstGeom>
        </p:spPr>
        <p:txBody>
          <a:bodyPr wrap="square" lIns="0" anchor="ctr">
            <a:noAutofit/>
          </a:bodyPr>
          <a:lstStyle/>
          <a:p>
            <a:pPr marL="0" lvl="3" defTabSz="931506" fontAlgn="base">
              <a:lnSpc>
                <a:spcPct val="90000"/>
              </a:lnSpc>
              <a:spcBef>
                <a:spcPts val="1800"/>
              </a:spcBef>
              <a:defRPr/>
            </a:pPr>
            <a:r>
              <a:rPr lang="en-US" sz="4312" b="1" spc="-147">
                <a:solidFill>
                  <a:srgbClr val="0078D7"/>
                </a:solidFill>
                <a:latin typeface="Segoe UI"/>
                <a:ea typeface="ＭＳ Ｐゴシック" charset="0"/>
                <a:cs typeface="Segoe UI Semibold" panose="020B0702040204020203" pitchFamily="34" charset="0"/>
              </a:rPr>
              <a:t>80</a:t>
            </a:r>
            <a:r>
              <a:rPr lang="en-US" sz="3136" b="1" spc="-147">
                <a:solidFill>
                  <a:srgbClr val="0078D7"/>
                </a:solidFill>
                <a:latin typeface="Segoe UI"/>
                <a:ea typeface="ＭＳ Ｐゴシック" charset="0"/>
                <a:cs typeface="Segoe UI Semibold" panose="020B0702040204020203" pitchFamily="34" charset="0"/>
              </a:rPr>
              <a:t> </a:t>
            </a:r>
            <a:r>
              <a:rPr lang="en-US" sz="3136" b="1" spc="-147">
                <a:solidFill>
                  <a:srgbClr val="0078D7"/>
                </a:solidFill>
                <a:latin typeface="Segoe UI"/>
                <a:ea typeface="ＭＳ Ｐゴシック" charset="0"/>
                <a:cs typeface="Courier New" panose="02070309020205020404" pitchFamily="49" charset="0"/>
              </a:rPr>
              <a:t>%</a:t>
            </a:r>
            <a:endParaRPr lang="en-US" sz="2353" b="1" spc="-147">
              <a:solidFill>
                <a:srgbClr val="0078D7"/>
              </a:solidFill>
              <a:latin typeface="Segoe UI"/>
              <a:ea typeface="ＭＳ Ｐゴシック" charset="0"/>
              <a:cs typeface="Courier New" panose="02070309020205020404" pitchFamily="49" charset="0"/>
            </a:endParaRPr>
          </a:p>
        </p:txBody>
      </p:sp>
      <p:sp>
        <p:nvSpPr>
          <p:cNvPr id="57" name="Rectangle 56">
            <a:extLst>
              <a:ext uri="{FF2B5EF4-FFF2-40B4-BE49-F238E27FC236}">
                <a16:creationId xmlns:a16="http://schemas.microsoft.com/office/drawing/2014/main" id="{98BB3794-4661-4141-82EA-D7C89EE2D09E}"/>
              </a:ext>
            </a:extLst>
          </p:cNvPr>
          <p:cNvSpPr/>
          <p:nvPr/>
        </p:nvSpPr>
        <p:spPr>
          <a:xfrm>
            <a:off x="449015" y="2805320"/>
            <a:ext cx="1444215" cy="905051"/>
          </a:xfrm>
          <a:prstGeom prst="rect">
            <a:avLst/>
          </a:prstGeom>
        </p:spPr>
        <p:txBody>
          <a:bodyPr wrap="square" lIns="0" anchor="ctr">
            <a:noAutofit/>
          </a:bodyPr>
          <a:lstStyle/>
          <a:p>
            <a:pPr marL="0" lvl="3" defTabSz="931506" fontAlgn="base">
              <a:lnSpc>
                <a:spcPct val="90000"/>
              </a:lnSpc>
              <a:spcBef>
                <a:spcPts val="1800"/>
              </a:spcBef>
              <a:defRPr/>
            </a:pPr>
            <a:r>
              <a:rPr lang="en-US" sz="4312" b="1" spc="-147">
                <a:solidFill>
                  <a:srgbClr val="0078D7"/>
                </a:solidFill>
                <a:latin typeface="Segoe UI"/>
                <a:ea typeface="ＭＳ Ｐゴシック" charset="0"/>
                <a:cs typeface="Segoe UI Semibold" panose="020B0702040204020203" pitchFamily="34" charset="0"/>
              </a:rPr>
              <a:t>85</a:t>
            </a:r>
            <a:r>
              <a:rPr lang="en-US" sz="3528" b="1" spc="-147">
                <a:solidFill>
                  <a:srgbClr val="0078D7"/>
                </a:solidFill>
                <a:latin typeface="Segoe UI"/>
                <a:ea typeface="ＭＳ Ｐゴシック" charset="0"/>
                <a:cs typeface="Segoe UI Semibold" panose="020B0702040204020203" pitchFamily="34" charset="0"/>
              </a:rPr>
              <a:t> </a:t>
            </a:r>
            <a:r>
              <a:rPr lang="en-US" sz="3136" b="1" spc="-147">
                <a:solidFill>
                  <a:srgbClr val="0078D7"/>
                </a:solidFill>
                <a:latin typeface="Segoe UI"/>
                <a:ea typeface="ＭＳ Ｐゴシック" charset="0"/>
                <a:cs typeface="Courier New" panose="02070309020205020404" pitchFamily="49" charset="0"/>
              </a:rPr>
              <a:t>%</a:t>
            </a:r>
            <a:endParaRPr lang="en-US" sz="2353" b="1" spc="-147">
              <a:solidFill>
                <a:srgbClr val="0078D7"/>
              </a:solidFill>
              <a:latin typeface="Segoe UI"/>
              <a:ea typeface="ＭＳ Ｐゴシック" charset="0"/>
              <a:cs typeface="Courier New" panose="02070309020205020404" pitchFamily="49" charset="0"/>
            </a:endParaRPr>
          </a:p>
        </p:txBody>
      </p:sp>
      <p:sp>
        <p:nvSpPr>
          <p:cNvPr id="58" name="Rectangle 57">
            <a:extLst>
              <a:ext uri="{FF2B5EF4-FFF2-40B4-BE49-F238E27FC236}">
                <a16:creationId xmlns:a16="http://schemas.microsoft.com/office/drawing/2014/main" id="{F9621F71-0888-413D-B736-915A0DB5A5A9}"/>
              </a:ext>
            </a:extLst>
          </p:cNvPr>
          <p:cNvSpPr/>
          <p:nvPr/>
        </p:nvSpPr>
        <p:spPr>
          <a:xfrm>
            <a:off x="1658094" y="2825699"/>
            <a:ext cx="4342168" cy="770248"/>
          </a:xfrm>
          <a:prstGeom prst="rect">
            <a:avLst/>
          </a:prstGeom>
        </p:spPr>
        <p:txBody>
          <a:bodyPr wrap="square" anchor="ctr">
            <a:noAutofit/>
          </a:bodyPr>
          <a:lstStyle/>
          <a:p>
            <a:pPr marL="0" lvl="3" defTabSz="931506" fontAlgn="base">
              <a:lnSpc>
                <a:spcPct val="90000"/>
              </a:lnSpc>
              <a:defRPr/>
            </a:pPr>
            <a:r>
              <a:rPr lang="en-US" sz="1961">
                <a:solidFill>
                  <a:schemeClr val="bg1"/>
                </a:solidFill>
                <a:latin typeface="Segoe UI"/>
                <a:ea typeface="ＭＳ Ｐゴシック" charset="0"/>
                <a:cs typeface="Segoe UI Semibold" panose="020B0702040204020203" pitchFamily="34" charset="0"/>
              </a:rPr>
              <a:t>of enterprise organizations keep sensitive information in the cloud</a:t>
            </a:r>
          </a:p>
        </p:txBody>
      </p:sp>
      <p:sp>
        <p:nvSpPr>
          <p:cNvPr id="59" name="Rectangle 58">
            <a:extLst>
              <a:ext uri="{FF2B5EF4-FFF2-40B4-BE49-F238E27FC236}">
                <a16:creationId xmlns:a16="http://schemas.microsoft.com/office/drawing/2014/main" id="{98A90E61-D3C0-453B-92CE-0170CFAFE84A}"/>
              </a:ext>
            </a:extLst>
          </p:cNvPr>
          <p:cNvSpPr/>
          <p:nvPr/>
        </p:nvSpPr>
        <p:spPr>
          <a:xfrm>
            <a:off x="449015" y="4953913"/>
            <a:ext cx="1444215" cy="905051"/>
          </a:xfrm>
          <a:prstGeom prst="rect">
            <a:avLst/>
          </a:prstGeom>
        </p:spPr>
        <p:txBody>
          <a:bodyPr wrap="square" lIns="0" anchor="ctr">
            <a:noAutofit/>
          </a:bodyPr>
          <a:lstStyle/>
          <a:p>
            <a:pPr marL="0" lvl="3" defTabSz="931506" fontAlgn="base">
              <a:lnSpc>
                <a:spcPct val="90000"/>
              </a:lnSpc>
              <a:spcBef>
                <a:spcPts val="1800"/>
              </a:spcBef>
              <a:defRPr/>
            </a:pPr>
            <a:r>
              <a:rPr lang="en-US" sz="4312" b="1" spc="-147">
                <a:solidFill>
                  <a:srgbClr val="0078D7"/>
                </a:solidFill>
                <a:latin typeface="Segoe UI"/>
                <a:ea typeface="ＭＳ Ｐゴシック" charset="0"/>
                <a:cs typeface="Segoe UI Semibold" panose="020B0702040204020203" pitchFamily="34" charset="0"/>
              </a:rPr>
              <a:t>58</a:t>
            </a:r>
            <a:r>
              <a:rPr lang="en-US" sz="3528" b="1" spc="-147">
                <a:solidFill>
                  <a:srgbClr val="0078D7"/>
                </a:solidFill>
                <a:latin typeface="Segoe UI"/>
                <a:ea typeface="ＭＳ Ｐゴシック" charset="0"/>
                <a:cs typeface="Segoe UI Semibold" panose="020B0702040204020203" pitchFamily="34" charset="0"/>
              </a:rPr>
              <a:t> </a:t>
            </a:r>
            <a:r>
              <a:rPr lang="en-US" sz="3136" b="1" spc="-147">
                <a:solidFill>
                  <a:srgbClr val="0078D7"/>
                </a:solidFill>
                <a:latin typeface="Segoe UI"/>
                <a:ea typeface="ＭＳ Ｐゴシック" charset="0"/>
                <a:cs typeface="Courier New" panose="02070309020205020404" pitchFamily="49" charset="0"/>
              </a:rPr>
              <a:t>%</a:t>
            </a:r>
            <a:endParaRPr lang="en-US" sz="2353" b="1" spc="-147">
              <a:solidFill>
                <a:srgbClr val="0078D7"/>
              </a:solidFill>
              <a:latin typeface="Segoe UI"/>
              <a:ea typeface="ＭＳ Ｐゴシック" charset="0"/>
              <a:cs typeface="Courier New" panose="02070309020205020404" pitchFamily="49" charset="0"/>
            </a:endParaRPr>
          </a:p>
        </p:txBody>
      </p:sp>
      <p:sp>
        <p:nvSpPr>
          <p:cNvPr id="60" name="Rectangle 59">
            <a:extLst>
              <a:ext uri="{FF2B5EF4-FFF2-40B4-BE49-F238E27FC236}">
                <a16:creationId xmlns:a16="http://schemas.microsoft.com/office/drawing/2014/main" id="{0B2493E1-DFA6-4C59-BCE2-7104F5FD797E}"/>
              </a:ext>
            </a:extLst>
          </p:cNvPr>
          <p:cNvSpPr/>
          <p:nvPr/>
        </p:nvSpPr>
        <p:spPr>
          <a:xfrm>
            <a:off x="1658094" y="5028832"/>
            <a:ext cx="4342168" cy="755213"/>
          </a:xfrm>
          <a:prstGeom prst="rect">
            <a:avLst/>
          </a:prstGeom>
        </p:spPr>
        <p:txBody>
          <a:bodyPr wrap="square" anchor="ctr">
            <a:noAutofit/>
          </a:bodyPr>
          <a:lstStyle/>
          <a:p>
            <a:pPr marL="0" lvl="3" defTabSz="931506" fontAlgn="base">
              <a:lnSpc>
                <a:spcPct val="90000"/>
              </a:lnSpc>
              <a:defRPr/>
            </a:pPr>
            <a:r>
              <a:rPr lang="en-US" sz="1961">
                <a:solidFill>
                  <a:schemeClr val="bg1"/>
                </a:solidFill>
                <a:latin typeface="Segoe UI"/>
                <a:ea typeface="ＭＳ Ｐゴシック" charset="0"/>
                <a:cs typeface="Segoe UI Semibold" panose="020B0702040204020203" pitchFamily="34" charset="0"/>
              </a:rPr>
              <a:t>Have accidentally sent sensitive information to the wrong person</a:t>
            </a:r>
          </a:p>
        </p:txBody>
      </p:sp>
      <p:grpSp>
        <p:nvGrpSpPr>
          <p:cNvPr id="61" name="1">
            <a:extLst>
              <a:ext uri="{FF2B5EF4-FFF2-40B4-BE49-F238E27FC236}">
                <a16:creationId xmlns:a16="http://schemas.microsoft.com/office/drawing/2014/main" id="{6A0B7B84-8F17-454D-A861-2D88E6048FDF}"/>
              </a:ext>
            </a:extLst>
          </p:cNvPr>
          <p:cNvGrpSpPr/>
          <p:nvPr/>
        </p:nvGrpSpPr>
        <p:grpSpPr>
          <a:xfrm>
            <a:off x="8502415" y="3663378"/>
            <a:ext cx="1164003" cy="1164003"/>
            <a:chOff x="3873326" y="4741379"/>
            <a:chExt cx="914400" cy="914400"/>
          </a:xfrm>
        </p:grpSpPr>
        <p:sp>
          <p:nvSpPr>
            <p:cNvPr id="62" name="Oval 263">
              <a:extLst>
                <a:ext uri="{FF2B5EF4-FFF2-40B4-BE49-F238E27FC236}">
                  <a16:creationId xmlns:a16="http://schemas.microsoft.com/office/drawing/2014/main" id="{54E65F2A-1D7E-47B2-AED6-8DBCF1129DEA}"/>
                </a:ext>
              </a:extLst>
            </p:cNvPr>
            <p:cNvSpPr/>
            <p:nvPr/>
          </p:nvSpPr>
          <p:spPr>
            <a:xfrm>
              <a:off x="3873326" y="4741379"/>
              <a:ext cx="914400" cy="9144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175762" tIns="140604" rIns="175762" bIns="140604" anchor="t" anchorCtr="1" compatLnSpc="1">
              <a:noAutofit/>
            </a:bodyPr>
            <a:lstStyle/>
            <a:p>
              <a:pPr algn="ctr" defTabSz="896090">
                <a:lnSpc>
                  <a:spcPct val="90000"/>
                </a:lnSpc>
                <a:defRPr sz="1800" b="0" i="0" u="none" strike="noStrike" kern="0" cap="none" spc="0" baseline="0">
                  <a:solidFill>
                    <a:srgbClr val="000000"/>
                  </a:solidFill>
                  <a:uFillTx/>
                </a:defRPr>
              </a:pPr>
              <a:endParaRPr lang="en-US" sz="5294">
                <a:solidFill>
                  <a:srgbClr val="000000"/>
                </a:solidFill>
                <a:latin typeface="Segoe UI Semilight"/>
                <a:ea typeface="Segoe UI" pitchFamily="34"/>
                <a:cs typeface="Segoe UI" pitchFamily="34"/>
              </a:endParaRPr>
            </a:p>
          </p:txBody>
        </p:sp>
        <p:grpSp>
          <p:nvGrpSpPr>
            <p:cNvPr id="63" name="Group 264">
              <a:extLst>
                <a:ext uri="{FF2B5EF4-FFF2-40B4-BE49-F238E27FC236}">
                  <a16:creationId xmlns:a16="http://schemas.microsoft.com/office/drawing/2014/main" id="{2D2B6343-D129-4794-B5A5-DBADA607AEA7}"/>
                </a:ext>
              </a:extLst>
            </p:cNvPr>
            <p:cNvGrpSpPr/>
            <p:nvPr/>
          </p:nvGrpSpPr>
          <p:grpSpPr>
            <a:xfrm>
              <a:off x="4056206" y="4928182"/>
              <a:ext cx="548640" cy="540776"/>
              <a:chOff x="6560646" y="3221303"/>
              <a:chExt cx="548640" cy="540776"/>
            </a:xfrm>
          </p:grpSpPr>
          <p:sp>
            <p:nvSpPr>
              <p:cNvPr id="64" name="Freeform 44">
                <a:extLst>
                  <a:ext uri="{FF2B5EF4-FFF2-40B4-BE49-F238E27FC236}">
                    <a16:creationId xmlns:a16="http://schemas.microsoft.com/office/drawing/2014/main" id="{9803F288-DDCC-4815-B4EC-F14ADBF68593}"/>
                  </a:ext>
                </a:extLst>
              </p:cNvPr>
              <p:cNvSpPr/>
              <p:nvPr/>
            </p:nvSpPr>
            <p:spPr>
              <a:xfrm>
                <a:off x="6560646" y="3221303"/>
                <a:ext cx="201643" cy="219977"/>
              </a:xfrm>
              <a:custGeom>
                <a:avLst/>
                <a:gdLst>
                  <a:gd name="f0" fmla="val 10800000"/>
                  <a:gd name="f1" fmla="val 5400000"/>
                  <a:gd name="f2" fmla="val 180"/>
                  <a:gd name="f3" fmla="val w"/>
                  <a:gd name="f4" fmla="val h"/>
                  <a:gd name="f5" fmla="val 0"/>
                  <a:gd name="f6" fmla="val 82"/>
                  <a:gd name="f7" fmla="val 76"/>
                  <a:gd name="f8" fmla="val 79"/>
                  <a:gd name="f9" fmla="val 6"/>
                  <a:gd name="f10" fmla="val 2"/>
                  <a:gd name="f11" fmla="val 5"/>
                  <a:gd name="f12" fmla="+- 0 0 -90"/>
                  <a:gd name="f13" fmla="*/ f3 1 82"/>
                  <a:gd name="f14" fmla="*/ f4 1 82"/>
                  <a:gd name="f15" fmla="val f5"/>
                  <a:gd name="f16" fmla="val f6"/>
                  <a:gd name="f17" fmla="*/ f12 f0 1"/>
                  <a:gd name="f18" fmla="+- f16 0 f15"/>
                  <a:gd name="f19" fmla="*/ f17 1 f2"/>
                  <a:gd name="f20" fmla="*/ f18 1 82"/>
                  <a:gd name="f21" fmla="*/ 82 f18 1"/>
                  <a:gd name="f22" fmla="*/ 76 f18 1"/>
                  <a:gd name="f23" fmla="*/ 6 f18 1"/>
                  <a:gd name="f24" fmla="*/ 0 f18 1"/>
                  <a:gd name="f25" fmla="*/ 5 f18 1"/>
                  <a:gd name="f26" fmla="+- f19 0 f1"/>
                  <a:gd name="f27" fmla="*/ f21 1 82"/>
                  <a:gd name="f28" fmla="*/ f22 1 82"/>
                  <a:gd name="f29" fmla="*/ f23 1 82"/>
                  <a:gd name="f30" fmla="*/ f24 1 82"/>
                  <a:gd name="f31" fmla="*/ f25 1 82"/>
                  <a:gd name="f32" fmla="*/ 0 1 f20"/>
                  <a:gd name="f33" fmla="*/ f16 1 f20"/>
                  <a:gd name="f34" fmla="*/ f27 1 f20"/>
                  <a:gd name="f35" fmla="*/ f28 1 f20"/>
                  <a:gd name="f36" fmla="*/ f29 1 f20"/>
                  <a:gd name="f37" fmla="*/ f30 1 f20"/>
                  <a:gd name="f38" fmla="*/ f31 1 f20"/>
                  <a:gd name="f39" fmla="*/ f32 f13 1"/>
                  <a:gd name="f40" fmla="*/ f33 f13 1"/>
                  <a:gd name="f41" fmla="*/ f33 f14 1"/>
                  <a:gd name="f42" fmla="*/ f32 f14 1"/>
                  <a:gd name="f43" fmla="*/ f34 f13 1"/>
                  <a:gd name="f44" fmla="*/ f35 f14 1"/>
                  <a:gd name="f45" fmla="*/ f35 f13 1"/>
                  <a:gd name="f46" fmla="*/ f34 f14 1"/>
                  <a:gd name="f47" fmla="*/ f36 f13 1"/>
                  <a:gd name="f48" fmla="*/ f37 f13 1"/>
                  <a:gd name="f49" fmla="*/ f38 f14 1"/>
                  <a:gd name="f50" fmla="*/ f37 f14 1"/>
                </a:gdLst>
                <a:ahLst/>
                <a:cxnLst>
                  <a:cxn ang="3cd4">
                    <a:pos x="hc" y="t"/>
                  </a:cxn>
                  <a:cxn ang="0">
                    <a:pos x="r" y="vc"/>
                  </a:cxn>
                  <a:cxn ang="cd4">
                    <a:pos x="hc" y="b"/>
                  </a:cxn>
                  <a:cxn ang="cd2">
                    <a:pos x="l" y="vc"/>
                  </a:cxn>
                  <a:cxn ang="f26">
                    <a:pos x="f43" y="f44"/>
                  </a:cxn>
                  <a:cxn ang="f26">
                    <a:pos x="f45" y="f46"/>
                  </a:cxn>
                  <a:cxn ang="f26">
                    <a:pos x="f47" y="f46"/>
                  </a:cxn>
                  <a:cxn ang="f26">
                    <a:pos x="f48" y="f44"/>
                  </a:cxn>
                  <a:cxn ang="f26">
                    <a:pos x="f48" y="f49"/>
                  </a:cxn>
                  <a:cxn ang="f26">
                    <a:pos x="f47" y="f50"/>
                  </a:cxn>
                  <a:cxn ang="f26">
                    <a:pos x="f45" y="f50"/>
                  </a:cxn>
                  <a:cxn ang="f26">
                    <a:pos x="f43" y="f49"/>
                  </a:cxn>
                  <a:cxn ang="f26">
                    <a:pos x="f43" y="f44"/>
                  </a:cxn>
                </a:cxnLst>
                <a:rect l="f39" t="f42" r="f40" b="f41"/>
                <a:pathLst>
                  <a:path w="82" h="82">
                    <a:moveTo>
                      <a:pt x="f6" y="f7"/>
                    </a:moveTo>
                    <a:cubicBezTo>
                      <a:pt x="f6" y="f8"/>
                      <a:pt x="f8" y="f6"/>
                      <a:pt x="f7" y="f6"/>
                    </a:cubicBezTo>
                    <a:cubicBezTo>
                      <a:pt x="f9" y="f6"/>
                      <a:pt x="f9" y="f6"/>
                      <a:pt x="f9" y="f6"/>
                    </a:cubicBezTo>
                    <a:cubicBezTo>
                      <a:pt x="f10" y="f6"/>
                      <a:pt x="f5" y="f8"/>
                      <a:pt x="f5" y="f7"/>
                    </a:cubicBezTo>
                    <a:cubicBezTo>
                      <a:pt x="f5" y="f11"/>
                      <a:pt x="f5" y="f11"/>
                      <a:pt x="f5" y="f11"/>
                    </a:cubicBezTo>
                    <a:cubicBezTo>
                      <a:pt x="f5" y="f10"/>
                      <a:pt x="f10" y="f5"/>
                      <a:pt x="f9" y="f5"/>
                    </a:cubicBezTo>
                    <a:cubicBezTo>
                      <a:pt x="f7" y="f5"/>
                      <a:pt x="f7" y="f5"/>
                      <a:pt x="f7" y="f5"/>
                    </a:cubicBezTo>
                    <a:cubicBezTo>
                      <a:pt x="f8" y="f5"/>
                      <a:pt x="f6" y="f10"/>
                      <a:pt x="f6" y="f11"/>
                    </a:cubicBezTo>
                    <a:lnTo>
                      <a:pt x="f6" y="f7"/>
                    </a:lnTo>
                    <a:close/>
                  </a:path>
                </a:pathLst>
              </a:custGeom>
              <a:solidFill>
                <a:srgbClr val="FFFFFF"/>
              </a:solid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002050"/>
                  </a:solidFill>
                  <a:latin typeface="Segoe UI Semilight"/>
                </a:endParaRPr>
              </a:p>
            </p:txBody>
          </p:sp>
          <p:sp>
            <p:nvSpPr>
              <p:cNvPr id="65" name="Freeform 45">
                <a:extLst>
                  <a:ext uri="{FF2B5EF4-FFF2-40B4-BE49-F238E27FC236}">
                    <a16:creationId xmlns:a16="http://schemas.microsoft.com/office/drawing/2014/main" id="{A5D07590-7B53-4780-AEB6-B97D91855FF5}"/>
                  </a:ext>
                </a:extLst>
              </p:cNvPr>
              <p:cNvSpPr/>
              <p:nvPr/>
            </p:nvSpPr>
            <p:spPr>
              <a:xfrm>
                <a:off x="6560646" y="3477947"/>
                <a:ext cx="201643" cy="109993"/>
              </a:xfrm>
              <a:custGeom>
                <a:avLst/>
                <a:gdLst>
                  <a:gd name="f0" fmla="val 10800000"/>
                  <a:gd name="f1" fmla="val 5400000"/>
                  <a:gd name="f2" fmla="val 180"/>
                  <a:gd name="f3" fmla="val w"/>
                  <a:gd name="f4" fmla="val h"/>
                  <a:gd name="f5" fmla="val 0"/>
                  <a:gd name="f6" fmla="val 82"/>
                  <a:gd name="f7" fmla="val 41"/>
                  <a:gd name="f8" fmla="val 38"/>
                  <a:gd name="f9" fmla="val 39"/>
                  <a:gd name="f10" fmla="val 79"/>
                  <a:gd name="f11" fmla="val 76"/>
                  <a:gd name="f12" fmla="val 6"/>
                  <a:gd name="f13" fmla="val 2"/>
                  <a:gd name="f14" fmla="val 3"/>
                  <a:gd name="f15" fmla="val 1"/>
                  <a:gd name="f16" fmla="+- 0 0 -90"/>
                  <a:gd name="f17" fmla="*/ f3 1 82"/>
                  <a:gd name="f18" fmla="*/ f4 1 41"/>
                  <a:gd name="f19" fmla="val f5"/>
                  <a:gd name="f20" fmla="val f6"/>
                  <a:gd name="f21" fmla="val f7"/>
                  <a:gd name="f22" fmla="*/ f16 f0 1"/>
                  <a:gd name="f23" fmla="+- f21 0 f19"/>
                  <a:gd name="f24" fmla="+- f20 0 f19"/>
                  <a:gd name="f25" fmla="*/ f22 1 f2"/>
                  <a:gd name="f26" fmla="*/ f24 1 82"/>
                  <a:gd name="f27" fmla="*/ f23 1 41"/>
                  <a:gd name="f28" fmla="*/ 82 f24 1"/>
                  <a:gd name="f29" fmla="*/ 38 f23 1"/>
                  <a:gd name="f30" fmla="*/ 76 f24 1"/>
                  <a:gd name="f31" fmla="*/ 41 f23 1"/>
                  <a:gd name="f32" fmla="*/ 6 f24 1"/>
                  <a:gd name="f33" fmla="*/ 0 f24 1"/>
                  <a:gd name="f34" fmla="*/ 3 f23 1"/>
                  <a:gd name="f35" fmla="*/ 0 f23 1"/>
                  <a:gd name="f36" fmla="+- f25 0 f1"/>
                  <a:gd name="f37" fmla="*/ f28 1 82"/>
                  <a:gd name="f38" fmla="*/ f29 1 41"/>
                  <a:gd name="f39" fmla="*/ f30 1 82"/>
                  <a:gd name="f40" fmla="*/ f31 1 41"/>
                  <a:gd name="f41" fmla="*/ f32 1 82"/>
                  <a:gd name="f42" fmla="*/ f33 1 82"/>
                  <a:gd name="f43" fmla="*/ f34 1 41"/>
                  <a:gd name="f44" fmla="*/ f35 1 41"/>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82" h="4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002050"/>
                  </a:solidFill>
                  <a:latin typeface="Segoe UI Semilight"/>
                </a:endParaRPr>
              </a:p>
            </p:txBody>
          </p:sp>
          <p:sp>
            <p:nvSpPr>
              <p:cNvPr id="66" name="Freeform 46">
                <a:extLst>
                  <a:ext uri="{FF2B5EF4-FFF2-40B4-BE49-F238E27FC236}">
                    <a16:creationId xmlns:a16="http://schemas.microsoft.com/office/drawing/2014/main" id="{2661CD34-C564-4FE4-AF1D-AC3E72B6B0FE}"/>
                  </a:ext>
                </a:extLst>
              </p:cNvPr>
              <p:cNvSpPr/>
              <p:nvPr/>
            </p:nvSpPr>
            <p:spPr>
              <a:xfrm>
                <a:off x="6798957" y="3221303"/>
                <a:ext cx="310329" cy="366628"/>
              </a:xfrm>
              <a:custGeom>
                <a:avLst/>
                <a:gdLst>
                  <a:gd name="f0" fmla="val 10800000"/>
                  <a:gd name="f1" fmla="val 5400000"/>
                  <a:gd name="f2" fmla="val 180"/>
                  <a:gd name="f3" fmla="val w"/>
                  <a:gd name="f4" fmla="val h"/>
                  <a:gd name="f5" fmla="val 0"/>
                  <a:gd name="f6" fmla="val 126"/>
                  <a:gd name="f7" fmla="val 137"/>
                  <a:gd name="f8" fmla="val 127"/>
                  <a:gd name="f9" fmla="val 133"/>
                  <a:gd name="f10" fmla="val 122"/>
                  <a:gd name="f11" fmla="val 117"/>
                  <a:gd name="f12" fmla="val 9"/>
                  <a:gd name="f13" fmla="val 4"/>
                  <a:gd name="f14" fmla="+- 0 0 -90"/>
                  <a:gd name="f15" fmla="*/ f3 1 126"/>
                  <a:gd name="f16" fmla="*/ f4 1 137"/>
                  <a:gd name="f17" fmla="val f5"/>
                  <a:gd name="f18" fmla="val f6"/>
                  <a:gd name="f19" fmla="val f7"/>
                  <a:gd name="f20" fmla="*/ f14 f0 1"/>
                  <a:gd name="f21" fmla="+- f19 0 f17"/>
                  <a:gd name="f22" fmla="+- f18 0 f17"/>
                  <a:gd name="f23" fmla="*/ f20 1 f2"/>
                  <a:gd name="f24" fmla="*/ f22 1 126"/>
                  <a:gd name="f25" fmla="*/ f21 1 137"/>
                  <a:gd name="f26" fmla="*/ 126 f22 1"/>
                  <a:gd name="f27" fmla="*/ 127 f21 1"/>
                  <a:gd name="f28" fmla="*/ 117 f22 1"/>
                  <a:gd name="f29" fmla="*/ 137 f21 1"/>
                  <a:gd name="f30" fmla="*/ 9 f22 1"/>
                  <a:gd name="f31" fmla="*/ 0 f22 1"/>
                  <a:gd name="f32" fmla="*/ 9 f21 1"/>
                  <a:gd name="f33" fmla="*/ 0 f21 1"/>
                  <a:gd name="f34" fmla="+- f23 0 f1"/>
                  <a:gd name="f35" fmla="*/ f26 1 126"/>
                  <a:gd name="f36" fmla="*/ f27 1 137"/>
                  <a:gd name="f37" fmla="*/ f28 1 126"/>
                  <a:gd name="f38" fmla="*/ f29 1 137"/>
                  <a:gd name="f39" fmla="*/ f30 1 126"/>
                  <a:gd name="f40" fmla="*/ f31 1 126"/>
                  <a:gd name="f41" fmla="*/ f32 1 137"/>
                  <a:gd name="f42" fmla="*/ f33 1 137"/>
                  <a:gd name="f43" fmla="*/ 0 1 f24"/>
                  <a:gd name="f44" fmla="*/ f18 1 f24"/>
                  <a:gd name="f45" fmla="*/ 0 1 f25"/>
                  <a:gd name="f46" fmla="*/ f19 1 f25"/>
                  <a:gd name="f47" fmla="*/ f35 1 f24"/>
                  <a:gd name="f48" fmla="*/ f36 1 f25"/>
                  <a:gd name="f49" fmla="*/ f37 1 f24"/>
                  <a:gd name="f50" fmla="*/ f38 1 f25"/>
                  <a:gd name="f51" fmla="*/ f39 1 f24"/>
                  <a:gd name="f52" fmla="*/ f40 1 f24"/>
                  <a:gd name="f53" fmla="*/ f41 1 f25"/>
                  <a:gd name="f54" fmla="*/ f42 1 f25"/>
                  <a:gd name="f55" fmla="*/ f43 f15 1"/>
                  <a:gd name="f56" fmla="*/ f44 f15 1"/>
                  <a:gd name="f57" fmla="*/ f46 f16 1"/>
                  <a:gd name="f58" fmla="*/ f45 f16 1"/>
                  <a:gd name="f59" fmla="*/ f47 f15 1"/>
                  <a:gd name="f60" fmla="*/ f48 f16 1"/>
                  <a:gd name="f61" fmla="*/ f49 f15 1"/>
                  <a:gd name="f62" fmla="*/ f50 f16 1"/>
                  <a:gd name="f63" fmla="*/ f51 f15 1"/>
                  <a:gd name="f64" fmla="*/ f52 f15 1"/>
                  <a:gd name="f65" fmla="*/ f53 f16 1"/>
                  <a:gd name="f66" fmla="*/ f54 f16 1"/>
                </a:gdLst>
                <a:ahLst/>
                <a:cxnLst>
                  <a:cxn ang="3cd4">
                    <a:pos x="hc" y="t"/>
                  </a:cxn>
                  <a:cxn ang="0">
                    <a:pos x="r" y="vc"/>
                  </a:cxn>
                  <a:cxn ang="cd4">
                    <a:pos x="hc" y="b"/>
                  </a:cxn>
                  <a:cxn ang="cd2">
                    <a:pos x="l" y="vc"/>
                  </a:cxn>
                  <a:cxn ang="f34">
                    <a:pos x="f59" y="f60"/>
                  </a:cxn>
                  <a:cxn ang="f34">
                    <a:pos x="f61" y="f62"/>
                  </a:cxn>
                  <a:cxn ang="f34">
                    <a:pos x="f63" y="f62"/>
                  </a:cxn>
                  <a:cxn ang="f34">
                    <a:pos x="f64" y="f60"/>
                  </a:cxn>
                  <a:cxn ang="f34">
                    <a:pos x="f64" y="f65"/>
                  </a:cxn>
                  <a:cxn ang="f34">
                    <a:pos x="f63" y="f66"/>
                  </a:cxn>
                  <a:cxn ang="f34">
                    <a:pos x="f61" y="f66"/>
                  </a:cxn>
                  <a:cxn ang="f34">
                    <a:pos x="f59" y="f65"/>
                  </a:cxn>
                  <a:cxn ang="f34">
                    <a:pos x="f59" y="f60"/>
                  </a:cxn>
                </a:cxnLst>
                <a:rect l="f55" t="f58" r="f56" b="f57"/>
                <a:pathLst>
                  <a:path w="126" h="137">
                    <a:moveTo>
                      <a:pt x="f6" y="f8"/>
                    </a:moveTo>
                    <a:cubicBezTo>
                      <a:pt x="f6" y="f9"/>
                      <a:pt x="f10" y="f7"/>
                      <a:pt x="f11" y="f7"/>
                    </a:cubicBezTo>
                    <a:cubicBezTo>
                      <a:pt x="f12" y="f7"/>
                      <a:pt x="f12" y="f7"/>
                      <a:pt x="f12" y="f7"/>
                    </a:cubicBezTo>
                    <a:cubicBezTo>
                      <a:pt x="f13" y="f7"/>
                      <a:pt x="f5" y="f9"/>
                      <a:pt x="f5" y="f8"/>
                    </a:cubicBezTo>
                    <a:cubicBezTo>
                      <a:pt x="f5" y="f12"/>
                      <a:pt x="f5" y="f12"/>
                      <a:pt x="f5" y="f12"/>
                    </a:cubicBezTo>
                    <a:cubicBezTo>
                      <a:pt x="f5" y="f13"/>
                      <a:pt x="f13" y="f5"/>
                      <a:pt x="f12" y="f5"/>
                    </a:cubicBezTo>
                    <a:cubicBezTo>
                      <a:pt x="f11" y="f5"/>
                      <a:pt x="f11" y="f5"/>
                      <a:pt x="f11" y="f5"/>
                    </a:cubicBezTo>
                    <a:cubicBezTo>
                      <a:pt x="f10" y="f5"/>
                      <a:pt x="f6" y="f13"/>
                      <a:pt x="f6" y="f12"/>
                    </a:cubicBezTo>
                    <a:lnTo>
                      <a:pt x="f6" y="f8"/>
                    </a:lnTo>
                    <a:close/>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002050"/>
                  </a:solidFill>
                  <a:latin typeface="Segoe UI Semilight"/>
                </a:endParaRPr>
              </a:p>
            </p:txBody>
          </p:sp>
          <p:sp>
            <p:nvSpPr>
              <p:cNvPr id="67" name="Freeform 47">
                <a:extLst>
                  <a:ext uri="{FF2B5EF4-FFF2-40B4-BE49-F238E27FC236}">
                    <a16:creationId xmlns:a16="http://schemas.microsoft.com/office/drawing/2014/main" id="{89593E78-CEDD-49A1-A1B7-BDBBA010358F}"/>
                  </a:ext>
                </a:extLst>
              </p:cNvPr>
              <p:cNvSpPr/>
              <p:nvPr/>
            </p:nvSpPr>
            <p:spPr>
              <a:xfrm>
                <a:off x="6560646" y="3631137"/>
                <a:ext cx="548640" cy="130942"/>
              </a:xfrm>
              <a:custGeom>
                <a:avLst/>
                <a:gdLst>
                  <a:gd name="f0" fmla="val 10800000"/>
                  <a:gd name="f1" fmla="val 5400000"/>
                  <a:gd name="f2" fmla="val 180"/>
                  <a:gd name="f3" fmla="val w"/>
                  <a:gd name="f4" fmla="val h"/>
                  <a:gd name="f5" fmla="val 0"/>
                  <a:gd name="f6" fmla="val 223"/>
                  <a:gd name="f7" fmla="val 49"/>
                  <a:gd name="f8" fmla="val 46"/>
                  <a:gd name="f9" fmla="val 48"/>
                  <a:gd name="f10" fmla="val 216"/>
                  <a:gd name="f11" fmla="val 208"/>
                  <a:gd name="f12" fmla="val 15"/>
                  <a:gd name="f13" fmla="val 7"/>
                  <a:gd name="f14" fmla="val 3"/>
                  <a:gd name="f15" fmla="val 1"/>
                  <a:gd name="f16" fmla="+- 0 0 -90"/>
                  <a:gd name="f17" fmla="*/ f3 1 223"/>
                  <a:gd name="f18" fmla="*/ f4 1 49"/>
                  <a:gd name="f19" fmla="val f5"/>
                  <a:gd name="f20" fmla="val f6"/>
                  <a:gd name="f21" fmla="val f7"/>
                  <a:gd name="f22" fmla="*/ f16 f0 1"/>
                  <a:gd name="f23" fmla="+- f21 0 f19"/>
                  <a:gd name="f24" fmla="+- f20 0 f19"/>
                  <a:gd name="f25" fmla="*/ f22 1 f2"/>
                  <a:gd name="f26" fmla="*/ f24 1 223"/>
                  <a:gd name="f27" fmla="*/ f23 1 49"/>
                  <a:gd name="f28" fmla="*/ 223 f24 1"/>
                  <a:gd name="f29" fmla="*/ 46 f23 1"/>
                  <a:gd name="f30" fmla="*/ 208 f24 1"/>
                  <a:gd name="f31" fmla="*/ 49 f23 1"/>
                  <a:gd name="f32" fmla="*/ 15 f24 1"/>
                  <a:gd name="f33" fmla="*/ 0 f24 1"/>
                  <a:gd name="f34" fmla="*/ 3 f23 1"/>
                  <a:gd name="f35" fmla="*/ 0 f23 1"/>
                  <a:gd name="f36" fmla="+- f25 0 f1"/>
                  <a:gd name="f37" fmla="*/ f28 1 223"/>
                  <a:gd name="f38" fmla="*/ f29 1 49"/>
                  <a:gd name="f39" fmla="*/ f30 1 223"/>
                  <a:gd name="f40" fmla="*/ f31 1 49"/>
                  <a:gd name="f41" fmla="*/ f32 1 223"/>
                  <a:gd name="f42" fmla="*/ f33 1 223"/>
                  <a:gd name="f43" fmla="*/ f34 1 49"/>
                  <a:gd name="f44" fmla="*/ f35 1 49"/>
                  <a:gd name="f45" fmla="*/ 0 1 f26"/>
                  <a:gd name="f46" fmla="*/ f20 1 f26"/>
                  <a:gd name="f47" fmla="*/ 0 1 f27"/>
                  <a:gd name="f48" fmla="*/ f21 1 f27"/>
                  <a:gd name="f49" fmla="*/ f37 1 f26"/>
                  <a:gd name="f50" fmla="*/ f38 1 f27"/>
                  <a:gd name="f51" fmla="*/ f39 1 f26"/>
                  <a:gd name="f52" fmla="*/ f40 1 f27"/>
                  <a:gd name="f53" fmla="*/ f41 1 f26"/>
                  <a:gd name="f54" fmla="*/ f42 1 f26"/>
                  <a:gd name="f55" fmla="*/ f43 1 f27"/>
                  <a:gd name="f56" fmla="*/ f44 1 f27"/>
                  <a:gd name="f57" fmla="*/ f45 f17 1"/>
                  <a:gd name="f58" fmla="*/ f46 f17 1"/>
                  <a:gd name="f59" fmla="*/ f48 f18 1"/>
                  <a:gd name="f60" fmla="*/ f47 f18 1"/>
                  <a:gd name="f61" fmla="*/ f49 f17 1"/>
                  <a:gd name="f62" fmla="*/ f50 f18 1"/>
                  <a:gd name="f63" fmla="*/ f51 f17 1"/>
                  <a:gd name="f64" fmla="*/ f52 f18 1"/>
                  <a:gd name="f65" fmla="*/ f53 f17 1"/>
                  <a:gd name="f66" fmla="*/ f54 f17 1"/>
                  <a:gd name="f67" fmla="*/ f55 f18 1"/>
                  <a:gd name="f68" fmla="*/ f56 f18 1"/>
                </a:gdLst>
                <a:ahLst/>
                <a:cxnLst>
                  <a:cxn ang="3cd4">
                    <a:pos x="hc" y="t"/>
                  </a:cxn>
                  <a:cxn ang="0">
                    <a:pos x="r" y="vc"/>
                  </a:cxn>
                  <a:cxn ang="cd4">
                    <a:pos x="hc" y="b"/>
                  </a:cxn>
                  <a:cxn ang="cd2">
                    <a:pos x="l" y="vc"/>
                  </a:cxn>
                  <a:cxn ang="f36">
                    <a:pos x="f61" y="f62"/>
                  </a:cxn>
                  <a:cxn ang="f36">
                    <a:pos x="f63" y="f64"/>
                  </a:cxn>
                  <a:cxn ang="f36">
                    <a:pos x="f65" y="f64"/>
                  </a:cxn>
                  <a:cxn ang="f36">
                    <a:pos x="f66" y="f62"/>
                  </a:cxn>
                  <a:cxn ang="f36">
                    <a:pos x="f66" y="f67"/>
                  </a:cxn>
                  <a:cxn ang="f36">
                    <a:pos x="f65" y="f68"/>
                  </a:cxn>
                  <a:cxn ang="f36">
                    <a:pos x="f63" y="f68"/>
                  </a:cxn>
                  <a:cxn ang="f36">
                    <a:pos x="f61" y="f67"/>
                  </a:cxn>
                  <a:cxn ang="f36">
                    <a:pos x="f61" y="f62"/>
                  </a:cxn>
                </a:cxnLst>
                <a:rect l="f57" t="f60" r="f58" b="f59"/>
                <a:pathLst>
                  <a:path w="223" h="49">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5"/>
                      <a:pt x="f13" y="f5"/>
                      <a:pt x="f12" y="f5"/>
                    </a:cubicBezTo>
                    <a:cubicBezTo>
                      <a:pt x="f11" y="f5"/>
                      <a:pt x="f11" y="f5"/>
                      <a:pt x="f11" y="f5"/>
                    </a:cubicBezTo>
                    <a:cubicBezTo>
                      <a:pt x="f10" y="f5"/>
                      <a:pt x="f6" y="f15"/>
                      <a:pt x="f6" y="f14"/>
                    </a:cubicBezTo>
                    <a:lnTo>
                      <a:pt x="f6" y="f8"/>
                    </a:lnTo>
                    <a:close/>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002050"/>
                  </a:solidFill>
                  <a:latin typeface="Segoe UI Semilight"/>
                </a:endParaRPr>
              </a:p>
            </p:txBody>
          </p:sp>
        </p:grpSp>
      </p:grpSp>
      <p:grpSp>
        <p:nvGrpSpPr>
          <p:cNvPr id="68" name="2">
            <a:extLst>
              <a:ext uri="{FF2B5EF4-FFF2-40B4-BE49-F238E27FC236}">
                <a16:creationId xmlns:a16="http://schemas.microsoft.com/office/drawing/2014/main" id="{109EF5DC-5105-456B-975E-51FAD967B928}"/>
              </a:ext>
            </a:extLst>
          </p:cNvPr>
          <p:cNvGrpSpPr/>
          <p:nvPr/>
        </p:nvGrpSpPr>
        <p:grpSpPr>
          <a:xfrm>
            <a:off x="8502415" y="3663378"/>
            <a:ext cx="1164003" cy="1164003"/>
            <a:chOff x="7611227" y="3034500"/>
            <a:chExt cx="914400" cy="914400"/>
          </a:xfrm>
        </p:grpSpPr>
        <p:sp>
          <p:nvSpPr>
            <p:cNvPr id="69" name="Oval 236">
              <a:extLst>
                <a:ext uri="{FF2B5EF4-FFF2-40B4-BE49-F238E27FC236}">
                  <a16:creationId xmlns:a16="http://schemas.microsoft.com/office/drawing/2014/main" id="{49E76D54-5294-4B0D-B723-21A60FF75F27}"/>
                </a:ext>
              </a:extLst>
            </p:cNvPr>
            <p:cNvSpPr/>
            <p:nvPr/>
          </p:nvSpPr>
          <p:spPr>
            <a:xfrm>
              <a:off x="7611227" y="3034500"/>
              <a:ext cx="914400" cy="9144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grpSp>
          <p:nvGrpSpPr>
            <p:cNvPr id="70" name="Group 237">
              <a:extLst>
                <a:ext uri="{FF2B5EF4-FFF2-40B4-BE49-F238E27FC236}">
                  <a16:creationId xmlns:a16="http://schemas.microsoft.com/office/drawing/2014/main" id="{C1C94CB7-7BD4-4359-B01E-3E79AEEC121F}"/>
                </a:ext>
              </a:extLst>
            </p:cNvPr>
            <p:cNvGrpSpPr/>
            <p:nvPr/>
          </p:nvGrpSpPr>
          <p:grpSpPr>
            <a:xfrm>
              <a:off x="7839827" y="3188869"/>
              <a:ext cx="457200" cy="605661"/>
              <a:chOff x="7839827" y="3188869"/>
              <a:chExt cx="457200" cy="605661"/>
            </a:xfrm>
          </p:grpSpPr>
          <p:sp>
            <p:nvSpPr>
              <p:cNvPr id="71" name="Freeform 29">
                <a:extLst>
                  <a:ext uri="{FF2B5EF4-FFF2-40B4-BE49-F238E27FC236}">
                    <a16:creationId xmlns:a16="http://schemas.microsoft.com/office/drawing/2014/main" id="{A28CA627-CF93-4001-B13B-D27198A47212}"/>
                  </a:ext>
                </a:extLst>
              </p:cNvPr>
              <p:cNvSpPr/>
              <p:nvPr/>
            </p:nvSpPr>
            <p:spPr>
              <a:xfrm>
                <a:off x="7839827" y="3188869"/>
                <a:ext cx="457200" cy="605661"/>
              </a:xfrm>
              <a:custGeom>
                <a:avLst/>
                <a:gdLst>
                  <a:gd name="f0" fmla="val 10800000"/>
                  <a:gd name="f1" fmla="val 5400000"/>
                  <a:gd name="f2" fmla="val 180"/>
                  <a:gd name="f3" fmla="val w"/>
                  <a:gd name="f4" fmla="val h"/>
                  <a:gd name="f5" fmla="val 0"/>
                  <a:gd name="f6" fmla="val 172"/>
                  <a:gd name="f7" fmla="val 228"/>
                  <a:gd name="f8" fmla="val 13"/>
                  <a:gd name="f9" fmla="val 6"/>
                  <a:gd name="f10" fmla="val 5"/>
                  <a:gd name="f11" fmla="val 12"/>
                  <a:gd name="f12" fmla="val 216"/>
                  <a:gd name="f13" fmla="val 223"/>
                  <a:gd name="f14" fmla="val 159"/>
                  <a:gd name="f15" fmla="val 166"/>
                  <a:gd name="f16" fmla="val 59"/>
                  <a:gd name="f17" fmla="val 110"/>
                  <a:gd name="f18" fmla="+- 0 0 -90"/>
                  <a:gd name="f19" fmla="*/ f3 1 172"/>
                  <a:gd name="f20" fmla="*/ f4 1 228"/>
                  <a:gd name="f21" fmla="val f5"/>
                  <a:gd name="f22" fmla="val f6"/>
                  <a:gd name="f23" fmla="val f7"/>
                  <a:gd name="f24" fmla="*/ f18 f0 1"/>
                  <a:gd name="f25" fmla="+- f23 0 f21"/>
                  <a:gd name="f26" fmla="+- f22 0 f21"/>
                  <a:gd name="f27" fmla="*/ f24 1 f2"/>
                  <a:gd name="f28" fmla="*/ f26 1 172"/>
                  <a:gd name="f29" fmla="*/ f25 1 228"/>
                  <a:gd name="f30" fmla="*/ 13 f26 1"/>
                  <a:gd name="f31" fmla="*/ 0 f25 1"/>
                  <a:gd name="f32" fmla="*/ 0 f26 1"/>
                  <a:gd name="f33" fmla="*/ 12 f25 1"/>
                  <a:gd name="f34" fmla="*/ 216 f25 1"/>
                  <a:gd name="f35" fmla="*/ 228 f25 1"/>
                  <a:gd name="f36" fmla="*/ 159 f26 1"/>
                  <a:gd name="f37" fmla="*/ 172 f26 1"/>
                  <a:gd name="f38" fmla="*/ 59 f25 1"/>
                  <a:gd name="f39" fmla="*/ 110 f26 1"/>
                  <a:gd name="f40" fmla="+- f27 0 f1"/>
                  <a:gd name="f41" fmla="*/ f30 1 172"/>
                  <a:gd name="f42" fmla="*/ f31 1 228"/>
                  <a:gd name="f43" fmla="*/ f32 1 172"/>
                  <a:gd name="f44" fmla="*/ f33 1 228"/>
                  <a:gd name="f45" fmla="*/ f34 1 228"/>
                  <a:gd name="f46" fmla="*/ f35 1 228"/>
                  <a:gd name="f47" fmla="*/ f36 1 172"/>
                  <a:gd name="f48" fmla="*/ f37 1 172"/>
                  <a:gd name="f49" fmla="*/ f38 1 228"/>
                  <a:gd name="f50" fmla="*/ f39 1 172"/>
                  <a:gd name="f51" fmla="*/ 0 1 f28"/>
                  <a:gd name="f52" fmla="*/ f22 1 f28"/>
                  <a:gd name="f53" fmla="*/ 0 1 f29"/>
                  <a:gd name="f54" fmla="*/ f23 1 f29"/>
                  <a:gd name="f55" fmla="*/ f41 1 f28"/>
                  <a:gd name="f56" fmla="*/ f42 1 f29"/>
                  <a:gd name="f57" fmla="*/ f43 1 f28"/>
                  <a:gd name="f58" fmla="*/ f44 1 f29"/>
                  <a:gd name="f59" fmla="*/ f45 1 f29"/>
                  <a:gd name="f60" fmla="*/ f46 1 f29"/>
                  <a:gd name="f61" fmla="*/ f47 1 f28"/>
                  <a:gd name="f62" fmla="*/ f48 1 f28"/>
                  <a:gd name="f63" fmla="*/ f49 1 f29"/>
                  <a:gd name="f64" fmla="*/ f50 1 f28"/>
                  <a:gd name="f65" fmla="*/ f51 f19 1"/>
                  <a:gd name="f66" fmla="*/ f52 f19 1"/>
                  <a:gd name="f67" fmla="*/ f54 f20 1"/>
                  <a:gd name="f68" fmla="*/ f53 f20 1"/>
                  <a:gd name="f69" fmla="*/ f55 f19 1"/>
                  <a:gd name="f70" fmla="*/ f56 f20 1"/>
                  <a:gd name="f71" fmla="*/ f57 f19 1"/>
                  <a:gd name="f72" fmla="*/ f58 f20 1"/>
                  <a:gd name="f73" fmla="*/ f59 f20 1"/>
                  <a:gd name="f74" fmla="*/ f60 f20 1"/>
                  <a:gd name="f75" fmla="*/ f61 f19 1"/>
                  <a:gd name="f76" fmla="*/ f62 f19 1"/>
                  <a:gd name="f77" fmla="*/ f63 f20 1"/>
                  <a:gd name="f78" fmla="*/ f64 f19 1"/>
                </a:gdLst>
                <a:ahLst/>
                <a:cxnLst>
                  <a:cxn ang="3cd4">
                    <a:pos x="hc" y="t"/>
                  </a:cxn>
                  <a:cxn ang="0">
                    <a:pos x="r" y="vc"/>
                  </a:cxn>
                  <a:cxn ang="cd4">
                    <a:pos x="hc" y="b"/>
                  </a:cxn>
                  <a:cxn ang="cd2">
                    <a:pos x="l" y="vc"/>
                  </a:cxn>
                  <a:cxn ang="f40">
                    <a:pos x="f69" y="f70"/>
                  </a:cxn>
                  <a:cxn ang="f40">
                    <a:pos x="f71" y="f72"/>
                  </a:cxn>
                  <a:cxn ang="f40">
                    <a:pos x="f71" y="f73"/>
                  </a:cxn>
                  <a:cxn ang="f40">
                    <a:pos x="f69" y="f74"/>
                  </a:cxn>
                  <a:cxn ang="f40">
                    <a:pos x="f75" y="f74"/>
                  </a:cxn>
                  <a:cxn ang="f40">
                    <a:pos x="f76" y="f73"/>
                  </a:cxn>
                  <a:cxn ang="f40">
                    <a:pos x="f76" y="f77"/>
                  </a:cxn>
                  <a:cxn ang="f40">
                    <a:pos x="f78" y="f70"/>
                  </a:cxn>
                  <a:cxn ang="f40">
                    <a:pos x="f69" y="f70"/>
                  </a:cxn>
                </a:cxnLst>
                <a:rect l="f65" t="f68" r="f66" b="f67"/>
                <a:pathLst>
                  <a:path w="172" h="228">
                    <a:moveTo>
                      <a:pt x="f8" y="f5"/>
                    </a:moveTo>
                    <a:cubicBezTo>
                      <a:pt x="f9" y="f5"/>
                      <a:pt x="f5" y="f10"/>
                      <a:pt x="f5" y="f11"/>
                    </a:cubicBezTo>
                    <a:cubicBezTo>
                      <a:pt x="f5" y="f12"/>
                      <a:pt x="f5" y="f12"/>
                      <a:pt x="f5" y="f12"/>
                    </a:cubicBezTo>
                    <a:cubicBezTo>
                      <a:pt x="f5" y="f13"/>
                      <a:pt x="f9" y="f7"/>
                      <a:pt x="f8" y="f7"/>
                    </a:cubicBezTo>
                    <a:cubicBezTo>
                      <a:pt x="f14" y="f7"/>
                      <a:pt x="f14" y="f7"/>
                      <a:pt x="f14" y="f7"/>
                    </a:cubicBezTo>
                    <a:cubicBezTo>
                      <a:pt x="f15" y="f7"/>
                      <a:pt x="f6" y="f13"/>
                      <a:pt x="f6" y="f12"/>
                    </a:cubicBezTo>
                    <a:cubicBezTo>
                      <a:pt x="f6" y="f16"/>
                      <a:pt x="f6" y="f16"/>
                      <a:pt x="f6" y="f16"/>
                    </a:cubicBezTo>
                    <a:cubicBezTo>
                      <a:pt x="f17" y="f5"/>
                      <a:pt x="f17" y="f5"/>
                      <a:pt x="f17" y="f5"/>
                    </a:cubicBezTo>
                    <a:lnTo>
                      <a:pt x="f8" y="f5"/>
                    </a:lnTo>
                    <a:close/>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72" name="Freeform 30">
                <a:extLst>
                  <a:ext uri="{FF2B5EF4-FFF2-40B4-BE49-F238E27FC236}">
                    <a16:creationId xmlns:a16="http://schemas.microsoft.com/office/drawing/2014/main" id="{AA856E84-4802-4210-8E1C-54B5DF6EE346}"/>
                  </a:ext>
                </a:extLst>
              </p:cNvPr>
              <p:cNvSpPr/>
              <p:nvPr/>
            </p:nvSpPr>
            <p:spPr>
              <a:xfrm>
                <a:off x="8132792" y="3188869"/>
                <a:ext cx="156472" cy="154753"/>
              </a:xfrm>
              <a:custGeom>
                <a:avLst/>
                <a:gdLst>
                  <a:gd name="f0" fmla="val 10800000"/>
                  <a:gd name="f1" fmla="val 5400000"/>
                  <a:gd name="f2" fmla="val 180"/>
                  <a:gd name="f3" fmla="val w"/>
                  <a:gd name="f4" fmla="val h"/>
                  <a:gd name="f5" fmla="val 0"/>
                  <a:gd name="f6" fmla="val 59"/>
                  <a:gd name="f7" fmla="val 58"/>
                  <a:gd name="f8" fmla="val 13"/>
                  <a:gd name="f9" fmla="val 6"/>
                  <a:gd name="f10" fmla="val 52"/>
                  <a:gd name="f11" fmla="val 45"/>
                  <a:gd name="f12" fmla="+- 0 0 -90"/>
                  <a:gd name="f13" fmla="*/ f3 1 59"/>
                  <a:gd name="f14" fmla="*/ f4 1 58"/>
                  <a:gd name="f15" fmla="val f5"/>
                  <a:gd name="f16" fmla="val f6"/>
                  <a:gd name="f17" fmla="val f7"/>
                  <a:gd name="f18" fmla="*/ f12 f0 1"/>
                  <a:gd name="f19" fmla="+- f17 0 f15"/>
                  <a:gd name="f20" fmla="+- f16 0 f15"/>
                  <a:gd name="f21" fmla="*/ f18 1 f2"/>
                  <a:gd name="f22" fmla="*/ f20 1 59"/>
                  <a:gd name="f23" fmla="*/ f19 1 58"/>
                  <a:gd name="f24" fmla="*/ 59 f20 1"/>
                  <a:gd name="f25" fmla="*/ 58 f19 1"/>
                  <a:gd name="f26" fmla="*/ 13 f20 1"/>
                  <a:gd name="f27" fmla="*/ 0 f20 1"/>
                  <a:gd name="f28" fmla="*/ 45 f19 1"/>
                  <a:gd name="f29" fmla="*/ 0 f19 1"/>
                  <a:gd name="f30" fmla="+- f21 0 f1"/>
                  <a:gd name="f31" fmla="*/ f24 1 59"/>
                  <a:gd name="f32" fmla="*/ f25 1 58"/>
                  <a:gd name="f33" fmla="*/ f26 1 59"/>
                  <a:gd name="f34" fmla="*/ f27 1 59"/>
                  <a:gd name="f35" fmla="*/ f28 1 58"/>
                  <a:gd name="f36" fmla="*/ f29 1 58"/>
                  <a:gd name="f37" fmla="*/ 0 1 f22"/>
                  <a:gd name="f38" fmla="*/ f16 1 f22"/>
                  <a:gd name="f39" fmla="*/ 0 1 f23"/>
                  <a:gd name="f40" fmla="*/ f17 1 f23"/>
                  <a:gd name="f41" fmla="*/ f31 1 f22"/>
                  <a:gd name="f42" fmla="*/ f32 1 f23"/>
                  <a:gd name="f43" fmla="*/ f33 1 f22"/>
                  <a:gd name="f44" fmla="*/ f34 1 f22"/>
                  <a:gd name="f45" fmla="*/ f35 1 f23"/>
                  <a:gd name="f46" fmla="*/ f36 1 f23"/>
                  <a:gd name="f47" fmla="*/ f37 f13 1"/>
                  <a:gd name="f48" fmla="*/ f38 f13 1"/>
                  <a:gd name="f49" fmla="*/ f40 f14 1"/>
                  <a:gd name="f50" fmla="*/ f39 f14 1"/>
                  <a:gd name="f51" fmla="*/ f41 f13 1"/>
                  <a:gd name="f52" fmla="*/ f42 f14 1"/>
                  <a:gd name="f53" fmla="*/ f43 f13 1"/>
                  <a:gd name="f54" fmla="*/ f44 f13 1"/>
                  <a:gd name="f55" fmla="*/ f45 f14 1"/>
                  <a:gd name="f56" fmla="*/ f46 f14 1"/>
                </a:gdLst>
                <a:ahLst/>
                <a:cxnLst>
                  <a:cxn ang="3cd4">
                    <a:pos x="hc" y="t"/>
                  </a:cxn>
                  <a:cxn ang="0">
                    <a:pos x="r" y="vc"/>
                  </a:cxn>
                  <a:cxn ang="cd4">
                    <a:pos x="hc" y="b"/>
                  </a:cxn>
                  <a:cxn ang="cd2">
                    <a:pos x="l" y="vc"/>
                  </a:cxn>
                  <a:cxn ang="f30">
                    <a:pos x="f51" y="f52"/>
                  </a:cxn>
                  <a:cxn ang="f30">
                    <a:pos x="f53" y="f52"/>
                  </a:cxn>
                  <a:cxn ang="f30">
                    <a:pos x="f54" y="f55"/>
                  </a:cxn>
                  <a:cxn ang="f30">
                    <a:pos x="f54" y="f56"/>
                  </a:cxn>
                </a:cxnLst>
                <a:rect l="f47" t="f50" r="f48" b="f49"/>
                <a:pathLst>
                  <a:path w="59" h="58">
                    <a:moveTo>
                      <a:pt x="f6" y="f7"/>
                    </a:moveTo>
                    <a:cubicBezTo>
                      <a:pt x="f8" y="f7"/>
                      <a:pt x="f8" y="f7"/>
                      <a:pt x="f8" y="f7"/>
                    </a:cubicBezTo>
                    <a:cubicBezTo>
                      <a:pt x="f9" y="f7"/>
                      <a:pt x="f5" y="f10"/>
                      <a:pt x="f5" y="f11"/>
                    </a:cubicBezTo>
                    <a:cubicBezTo>
                      <a:pt x="f5" y="f5"/>
                      <a:pt x="f5" y="f5"/>
                      <a:pt x="f5" y="f5"/>
                    </a:cubicBez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73" name="Rectangle 31">
                <a:extLst>
                  <a:ext uri="{FF2B5EF4-FFF2-40B4-BE49-F238E27FC236}">
                    <a16:creationId xmlns:a16="http://schemas.microsoft.com/office/drawing/2014/main" id="{8388B698-213C-44F0-B2FC-3B797A6093E7}"/>
                  </a:ext>
                </a:extLst>
              </p:cNvPr>
              <p:cNvSpPr/>
              <p:nvPr/>
            </p:nvSpPr>
            <p:spPr>
              <a:xfrm>
                <a:off x="7904192" y="3343622"/>
                <a:ext cx="71021" cy="177018"/>
              </a:xfrm>
              <a:prstGeom prst="rect">
                <a:avLst/>
              </a:pr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74" name="Rectangle 32">
                <a:extLst>
                  <a:ext uri="{FF2B5EF4-FFF2-40B4-BE49-F238E27FC236}">
                    <a16:creationId xmlns:a16="http://schemas.microsoft.com/office/drawing/2014/main" id="{4B0D85D6-5557-4A03-99C5-991FF5455DE6}"/>
                  </a:ext>
                </a:extLst>
              </p:cNvPr>
              <p:cNvSpPr/>
              <p:nvPr/>
            </p:nvSpPr>
            <p:spPr>
              <a:xfrm>
                <a:off x="8012942" y="3395953"/>
                <a:ext cx="53263" cy="124696"/>
              </a:xfrm>
              <a:prstGeom prst="rect">
                <a:avLst/>
              </a:pr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75" name="Rectangle 33">
                <a:extLst>
                  <a:ext uri="{FF2B5EF4-FFF2-40B4-BE49-F238E27FC236}">
                    <a16:creationId xmlns:a16="http://schemas.microsoft.com/office/drawing/2014/main" id="{330BB745-C624-4E33-9066-2A8C5AEE4B14}"/>
                  </a:ext>
                </a:extLst>
              </p:cNvPr>
              <p:cNvSpPr/>
              <p:nvPr/>
            </p:nvSpPr>
            <p:spPr>
              <a:xfrm>
                <a:off x="8102827" y="3433800"/>
                <a:ext cx="45500" cy="86840"/>
              </a:xfrm>
              <a:prstGeom prst="rect">
                <a:avLst/>
              </a:pr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76" name="Freeform 34">
                <a:extLst>
                  <a:ext uri="{FF2B5EF4-FFF2-40B4-BE49-F238E27FC236}">
                    <a16:creationId xmlns:a16="http://schemas.microsoft.com/office/drawing/2014/main" id="{5C125212-058E-46DC-BF2F-3566F40AFD67}"/>
                  </a:ext>
                </a:extLst>
              </p:cNvPr>
              <p:cNvSpPr/>
              <p:nvPr/>
            </p:nvSpPr>
            <p:spPr>
              <a:xfrm>
                <a:off x="8184949" y="3486131"/>
                <a:ext cx="43278" cy="34509"/>
              </a:xfrm>
              <a:custGeom>
                <a:avLst/>
                <a:gdLst>
                  <a:gd name="f0" fmla="val 10800000"/>
                  <a:gd name="f1" fmla="val 5400000"/>
                  <a:gd name="f2" fmla="val 180"/>
                  <a:gd name="f3" fmla="val w"/>
                  <a:gd name="f4" fmla="val h"/>
                  <a:gd name="f5" fmla="val 0"/>
                  <a:gd name="f6" fmla="val 39"/>
                  <a:gd name="f7" fmla="val 31"/>
                  <a:gd name="f8" fmla="val 36"/>
                  <a:gd name="f9" fmla="+- 0 0 -90"/>
                  <a:gd name="f10" fmla="*/ f3 1 39"/>
                  <a:gd name="f11" fmla="*/ f4 1 31"/>
                  <a:gd name="f12" fmla="val f5"/>
                  <a:gd name="f13" fmla="val f6"/>
                  <a:gd name="f14" fmla="val f7"/>
                  <a:gd name="f15" fmla="*/ f9 f0 1"/>
                  <a:gd name="f16" fmla="+- f14 0 f12"/>
                  <a:gd name="f17" fmla="+- f13 0 f12"/>
                  <a:gd name="f18" fmla="*/ f15 1 f2"/>
                  <a:gd name="f19" fmla="*/ f17 1 39"/>
                  <a:gd name="f20" fmla="*/ f16 1 31"/>
                  <a:gd name="f21" fmla="*/ 36 f17 1"/>
                  <a:gd name="f22" fmla="*/ 0 f16 1"/>
                  <a:gd name="f23" fmla="*/ 39 f17 1"/>
                  <a:gd name="f24" fmla="*/ 31 f16 1"/>
                  <a:gd name="f25" fmla="*/ 0 f17 1"/>
                  <a:gd name="f26" fmla="+- f18 0 f1"/>
                  <a:gd name="f27" fmla="*/ f21 1 39"/>
                  <a:gd name="f28" fmla="*/ f22 1 31"/>
                  <a:gd name="f29" fmla="*/ f23 1 39"/>
                  <a:gd name="f30" fmla="*/ f24 1 31"/>
                  <a:gd name="f31" fmla="*/ f25 1 39"/>
                  <a:gd name="f32" fmla="*/ 0 1 f19"/>
                  <a:gd name="f33" fmla="*/ f13 1 f19"/>
                  <a:gd name="f34" fmla="*/ 0 1 f20"/>
                  <a:gd name="f35" fmla="*/ f14 1 f20"/>
                  <a:gd name="f36" fmla="*/ f27 1 f19"/>
                  <a:gd name="f37" fmla="*/ f28 1 f20"/>
                  <a:gd name="f38" fmla="*/ f29 1 f19"/>
                  <a:gd name="f39" fmla="*/ f30 1 f20"/>
                  <a:gd name="f40" fmla="*/ f31 1 f19"/>
                  <a:gd name="f41" fmla="*/ f32 f10 1"/>
                  <a:gd name="f42" fmla="*/ f33 f10 1"/>
                  <a:gd name="f43" fmla="*/ f35 f11 1"/>
                  <a:gd name="f44" fmla="*/ f34 f11 1"/>
                  <a:gd name="f45" fmla="*/ f36 f10 1"/>
                  <a:gd name="f46" fmla="*/ f37 f11 1"/>
                  <a:gd name="f47" fmla="*/ f38 f10 1"/>
                  <a:gd name="f48" fmla="*/ f39 f11 1"/>
                  <a:gd name="f49" fmla="*/ f40 f10 1"/>
                </a:gdLst>
                <a:ahLst/>
                <a:cxnLst>
                  <a:cxn ang="3cd4">
                    <a:pos x="hc" y="t"/>
                  </a:cxn>
                  <a:cxn ang="0">
                    <a:pos x="r" y="vc"/>
                  </a:cxn>
                  <a:cxn ang="cd4">
                    <a:pos x="hc" y="b"/>
                  </a:cxn>
                  <a:cxn ang="cd2">
                    <a:pos x="l" y="vc"/>
                  </a:cxn>
                  <a:cxn ang="f26">
                    <a:pos x="f45" y="f46"/>
                  </a:cxn>
                  <a:cxn ang="f26">
                    <a:pos x="f47" y="f46"/>
                  </a:cxn>
                  <a:cxn ang="f26">
                    <a:pos x="f47" y="f48"/>
                  </a:cxn>
                  <a:cxn ang="f26">
                    <a:pos x="f49" y="f48"/>
                  </a:cxn>
                  <a:cxn ang="f26">
                    <a:pos x="f49" y="f46"/>
                  </a:cxn>
                  <a:cxn ang="f26">
                    <a:pos x="f45" y="f46"/>
                  </a:cxn>
                </a:cxnLst>
                <a:rect l="f41" t="f44" r="f42" b="f43"/>
                <a:pathLst>
                  <a:path w="39" h="31">
                    <a:moveTo>
                      <a:pt x="f8" y="f5"/>
                    </a:moveTo>
                    <a:lnTo>
                      <a:pt x="f6" y="f5"/>
                    </a:lnTo>
                    <a:lnTo>
                      <a:pt x="f6" y="f7"/>
                    </a:lnTo>
                    <a:lnTo>
                      <a:pt x="f5" y="f7"/>
                    </a:lnTo>
                    <a:lnTo>
                      <a:pt x="f5" y="f5"/>
                    </a:lnTo>
                    <a:lnTo>
                      <a:pt x="f8" y="f5"/>
                    </a:lnTo>
                    <a:close/>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77" name="Line 35">
                <a:extLst>
                  <a:ext uri="{FF2B5EF4-FFF2-40B4-BE49-F238E27FC236}">
                    <a16:creationId xmlns:a16="http://schemas.microsoft.com/office/drawing/2014/main" id="{E33C5457-02BE-4AEB-9E13-1FBA37B25377}"/>
                  </a:ext>
                </a:extLst>
              </p:cNvPr>
              <p:cNvSpPr/>
              <p:nvPr/>
            </p:nvSpPr>
            <p:spPr>
              <a:xfrm flipH="1">
                <a:off x="7904192" y="3585216"/>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78" name="Line 36">
                <a:extLst>
                  <a:ext uri="{FF2B5EF4-FFF2-40B4-BE49-F238E27FC236}">
                    <a16:creationId xmlns:a16="http://schemas.microsoft.com/office/drawing/2014/main" id="{DA161602-3C14-472D-BF86-0AB19F89E361}"/>
                  </a:ext>
                </a:extLst>
              </p:cNvPr>
              <p:cNvSpPr/>
              <p:nvPr/>
            </p:nvSpPr>
            <p:spPr>
              <a:xfrm flipH="1">
                <a:off x="7904192" y="3650906"/>
                <a:ext cx="9210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79" name="Line 37">
                <a:extLst>
                  <a:ext uri="{FF2B5EF4-FFF2-40B4-BE49-F238E27FC236}">
                    <a16:creationId xmlns:a16="http://schemas.microsoft.com/office/drawing/2014/main" id="{D788FD18-3144-4A91-993C-DB88AE1EA113}"/>
                  </a:ext>
                </a:extLst>
              </p:cNvPr>
              <p:cNvSpPr/>
              <p:nvPr/>
            </p:nvSpPr>
            <p:spPr>
              <a:xfrm flipH="1">
                <a:off x="7904192" y="3712143"/>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87" name="Line 38">
                <a:extLst>
                  <a:ext uri="{FF2B5EF4-FFF2-40B4-BE49-F238E27FC236}">
                    <a16:creationId xmlns:a16="http://schemas.microsoft.com/office/drawing/2014/main" id="{F6EECF70-FBA3-44C7-9444-23AA4D28BE6D}"/>
                  </a:ext>
                </a:extLst>
              </p:cNvPr>
              <p:cNvSpPr/>
              <p:nvPr/>
            </p:nvSpPr>
            <p:spPr>
              <a:xfrm flipH="1">
                <a:off x="8108377" y="3585216"/>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88" name="Line 39">
                <a:extLst>
                  <a:ext uri="{FF2B5EF4-FFF2-40B4-BE49-F238E27FC236}">
                    <a16:creationId xmlns:a16="http://schemas.microsoft.com/office/drawing/2014/main" id="{4F98EAFA-F249-41A2-A283-C399236915B9}"/>
                  </a:ext>
                </a:extLst>
              </p:cNvPr>
              <p:cNvSpPr/>
              <p:nvPr/>
            </p:nvSpPr>
            <p:spPr>
              <a:xfrm flipH="1">
                <a:off x="8108377" y="3650906"/>
                <a:ext cx="93213"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sp>
            <p:nvSpPr>
              <p:cNvPr id="89" name="Line 40">
                <a:extLst>
                  <a:ext uri="{FF2B5EF4-FFF2-40B4-BE49-F238E27FC236}">
                    <a16:creationId xmlns:a16="http://schemas.microsoft.com/office/drawing/2014/main" id="{2216B2C0-B7A2-42B5-8019-DBC5782C1945}"/>
                  </a:ext>
                </a:extLst>
              </p:cNvPr>
              <p:cNvSpPr/>
              <p:nvPr/>
            </p:nvSpPr>
            <p:spPr>
              <a:xfrm flipH="1">
                <a:off x="8108377" y="3712143"/>
                <a:ext cx="122072"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353535"/>
                  </a:solidFill>
                  <a:latin typeface="Segoe UI Semilight"/>
                </a:endParaRPr>
              </a:p>
            </p:txBody>
          </p:sp>
        </p:grpSp>
      </p:grpSp>
      <p:grpSp>
        <p:nvGrpSpPr>
          <p:cNvPr id="90" name="3">
            <a:extLst>
              <a:ext uri="{FF2B5EF4-FFF2-40B4-BE49-F238E27FC236}">
                <a16:creationId xmlns:a16="http://schemas.microsoft.com/office/drawing/2014/main" id="{82730F3E-B364-47D1-8F43-C842D5190D13}"/>
              </a:ext>
            </a:extLst>
          </p:cNvPr>
          <p:cNvGrpSpPr/>
          <p:nvPr/>
        </p:nvGrpSpPr>
        <p:grpSpPr>
          <a:xfrm>
            <a:off x="8502415" y="3663378"/>
            <a:ext cx="1164003" cy="1164003"/>
            <a:chOff x="3910843" y="3032799"/>
            <a:chExt cx="914400" cy="914400"/>
          </a:xfrm>
        </p:grpSpPr>
        <p:sp>
          <p:nvSpPr>
            <p:cNvPr id="91" name="Oval 253">
              <a:extLst>
                <a:ext uri="{FF2B5EF4-FFF2-40B4-BE49-F238E27FC236}">
                  <a16:creationId xmlns:a16="http://schemas.microsoft.com/office/drawing/2014/main" id="{EB6FE72E-0753-4800-8049-1BEC38FC8DF9}"/>
                </a:ext>
              </a:extLst>
            </p:cNvPr>
            <p:cNvSpPr/>
            <p:nvPr/>
          </p:nvSpPr>
          <p:spPr>
            <a:xfrm>
              <a:off x="3910843" y="3032799"/>
              <a:ext cx="914400" cy="9144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175762" tIns="140604" rIns="175762" bIns="140604" anchor="t" anchorCtr="1" compatLnSpc="1">
              <a:noAutofit/>
            </a:bodyPr>
            <a:lstStyle/>
            <a:p>
              <a:pPr algn="ctr" defTabSz="896090">
                <a:lnSpc>
                  <a:spcPct val="90000"/>
                </a:lnSpc>
                <a:defRPr sz="1800" b="0" i="0" u="none" strike="noStrike" kern="0" cap="none" spc="0" baseline="0">
                  <a:solidFill>
                    <a:srgbClr val="000000"/>
                  </a:solidFill>
                  <a:uFillTx/>
                </a:defRPr>
              </a:pPr>
              <a:endParaRPr lang="en-US" sz="5294">
                <a:solidFill>
                  <a:srgbClr val="000000"/>
                </a:solidFill>
                <a:latin typeface="Segoe UI Semilight"/>
                <a:ea typeface="Segoe UI" pitchFamily="34"/>
                <a:cs typeface="Segoe UI" pitchFamily="34"/>
              </a:endParaRPr>
            </a:p>
          </p:txBody>
        </p:sp>
        <p:grpSp>
          <p:nvGrpSpPr>
            <p:cNvPr id="92" name="Group 254">
              <a:extLst>
                <a:ext uri="{FF2B5EF4-FFF2-40B4-BE49-F238E27FC236}">
                  <a16:creationId xmlns:a16="http://schemas.microsoft.com/office/drawing/2014/main" id="{EE1EE7BD-E3A9-49C4-9366-1BA2AFB2751E}"/>
                </a:ext>
              </a:extLst>
            </p:cNvPr>
            <p:cNvGrpSpPr/>
            <p:nvPr/>
          </p:nvGrpSpPr>
          <p:grpSpPr>
            <a:xfrm>
              <a:off x="4105619" y="3283162"/>
              <a:ext cx="509247" cy="417908"/>
              <a:chOff x="4105619" y="3283162"/>
              <a:chExt cx="509247" cy="417908"/>
            </a:xfrm>
          </p:grpSpPr>
          <p:sp>
            <p:nvSpPr>
              <p:cNvPr id="93" name="Oval 5">
                <a:extLst>
                  <a:ext uri="{FF2B5EF4-FFF2-40B4-BE49-F238E27FC236}">
                    <a16:creationId xmlns:a16="http://schemas.microsoft.com/office/drawing/2014/main" id="{25BAC1B0-B9E4-4A8A-810F-E0A91F9C8095}"/>
                  </a:ext>
                </a:extLst>
              </p:cNvPr>
              <p:cNvSpPr/>
              <p:nvPr/>
            </p:nvSpPr>
            <p:spPr>
              <a:xfrm>
                <a:off x="4123029" y="3283162"/>
                <a:ext cx="134928" cy="13364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FFFFFF"/>
                </a:solidFill>
                <a:prstDash val="solid"/>
                <a:miter/>
              </a:ln>
            </p:spPr>
            <p:txBody>
              <a:bodyPr vert="horz" wrap="square" lIns="89642" tIns="44821" rIns="89642" bIns="44821" anchor="t" anchorCtr="1" compatLnSpc="1">
                <a:noAutofit/>
              </a:bodyPr>
              <a:lstStyle/>
              <a:p>
                <a:pPr algn="ctr">
                  <a:defRPr sz="1800" b="0" i="0" u="none" strike="noStrike" kern="0" cap="none" spc="0" baseline="0">
                    <a:solidFill>
                      <a:srgbClr val="000000"/>
                    </a:solidFill>
                    <a:uFillTx/>
                  </a:defRPr>
                </a:pPr>
                <a:endParaRPr lang="en-US">
                  <a:solidFill>
                    <a:srgbClr val="353535"/>
                  </a:solidFill>
                  <a:latin typeface="Segoe UI Semilight"/>
                </a:endParaRPr>
              </a:p>
            </p:txBody>
          </p:sp>
          <p:sp>
            <p:nvSpPr>
              <p:cNvPr id="94" name="Oval 6">
                <a:extLst>
                  <a:ext uri="{FF2B5EF4-FFF2-40B4-BE49-F238E27FC236}">
                    <a16:creationId xmlns:a16="http://schemas.microsoft.com/office/drawing/2014/main" id="{00BD7A28-8AAC-4557-BE08-2F580E31DADB}"/>
                  </a:ext>
                </a:extLst>
              </p:cNvPr>
              <p:cNvSpPr/>
              <p:nvPr/>
            </p:nvSpPr>
            <p:spPr>
              <a:xfrm>
                <a:off x="4462528" y="3283162"/>
                <a:ext cx="134928" cy="13364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FFFFFF"/>
                </a:solidFill>
                <a:prstDash val="solid"/>
                <a:miter/>
              </a:ln>
            </p:spPr>
            <p:txBody>
              <a:bodyPr vert="horz" wrap="square" lIns="89642" tIns="44821" rIns="89642" bIns="44821" anchor="t" anchorCtr="1" compatLnSpc="1">
                <a:noAutofit/>
              </a:bodyPr>
              <a:lstStyle/>
              <a:p>
                <a:pPr algn="ctr">
                  <a:defRPr sz="1800" b="0" i="0" u="none" strike="noStrike" kern="0" cap="none" spc="0" baseline="0">
                    <a:solidFill>
                      <a:srgbClr val="000000"/>
                    </a:solidFill>
                    <a:uFillTx/>
                  </a:defRPr>
                </a:pPr>
                <a:endParaRPr lang="en-US">
                  <a:solidFill>
                    <a:srgbClr val="353535"/>
                  </a:solidFill>
                  <a:latin typeface="Segoe UI Semilight"/>
                </a:endParaRPr>
              </a:p>
            </p:txBody>
          </p:sp>
          <p:sp>
            <p:nvSpPr>
              <p:cNvPr id="95" name="Freeform 7">
                <a:extLst>
                  <a:ext uri="{FF2B5EF4-FFF2-40B4-BE49-F238E27FC236}">
                    <a16:creationId xmlns:a16="http://schemas.microsoft.com/office/drawing/2014/main" id="{11DBA43C-212D-47D3-99D9-4742FD47E309}"/>
                  </a:ext>
                </a:extLst>
              </p:cNvPr>
              <p:cNvSpPr/>
              <p:nvPr/>
            </p:nvSpPr>
            <p:spPr>
              <a:xfrm>
                <a:off x="4105619" y="3416801"/>
                <a:ext cx="169749" cy="82734"/>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FFFFFF"/>
                </a:solidFill>
                <a:prstDash val="solid"/>
                <a:miter/>
              </a:ln>
            </p:spPr>
            <p:txBody>
              <a:bodyPr vert="horz" wrap="square" lIns="89642" tIns="44821" rIns="89642" bIns="44821" anchor="t" anchorCtr="1" compatLnSpc="1">
                <a:noAutofit/>
              </a:bodyPr>
              <a:lstStyle/>
              <a:p>
                <a:pPr algn="ctr">
                  <a:defRPr sz="1800" b="0" i="0" u="none" strike="noStrike" kern="0" cap="none" spc="0" baseline="0">
                    <a:solidFill>
                      <a:srgbClr val="000000"/>
                    </a:solidFill>
                    <a:uFillTx/>
                  </a:defRPr>
                </a:pPr>
                <a:endParaRPr lang="en-US">
                  <a:solidFill>
                    <a:srgbClr val="353535"/>
                  </a:solidFill>
                  <a:latin typeface="Segoe UI Semilight"/>
                </a:endParaRPr>
              </a:p>
            </p:txBody>
          </p:sp>
          <p:sp>
            <p:nvSpPr>
              <p:cNvPr id="96" name="Oval 8">
                <a:extLst>
                  <a:ext uri="{FF2B5EF4-FFF2-40B4-BE49-F238E27FC236}">
                    <a16:creationId xmlns:a16="http://schemas.microsoft.com/office/drawing/2014/main" id="{95FEC2CD-F968-4DBF-B700-87CC4EC20EA9}"/>
                  </a:ext>
                </a:extLst>
              </p:cNvPr>
              <p:cNvSpPr/>
              <p:nvPr/>
            </p:nvSpPr>
            <p:spPr>
              <a:xfrm>
                <a:off x="4275368" y="3416801"/>
                <a:ext cx="169749" cy="16759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2701" cap="flat">
                <a:solidFill>
                  <a:srgbClr val="FFFFFF"/>
                </a:solidFill>
                <a:prstDash val="solid"/>
                <a:miter/>
              </a:ln>
            </p:spPr>
            <p:txBody>
              <a:bodyPr vert="horz" wrap="square" lIns="89642" tIns="44821" rIns="89642" bIns="44821" anchor="t" anchorCtr="1" compatLnSpc="1">
                <a:noAutofit/>
              </a:bodyPr>
              <a:lstStyle/>
              <a:p>
                <a:pPr algn="ctr">
                  <a:defRPr sz="1800" b="0" i="0" u="none" strike="noStrike" kern="0" cap="none" spc="0" baseline="0">
                    <a:solidFill>
                      <a:srgbClr val="000000"/>
                    </a:solidFill>
                    <a:uFillTx/>
                  </a:defRPr>
                </a:pPr>
                <a:endParaRPr lang="en-US">
                  <a:solidFill>
                    <a:srgbClr val="353535"/>
                  </a:solidFill>
                  <a:latin typeface="Segoe UI Semilight"/>
                </a:endParaRPr>
              </a:p>
            </p:txBody>
          </p:sp>
          <p:sp>
            <p:nvSpPr>
              <p:cNvPr id="97" name="Freeform 9">
                <a:extLst>
                  <a:ext uri="{FF2B5EF4-FFF2-40B4-BE49-F238E27FC236}">
                    <a16:creationId xmlns:a16="http://schemas.microsoft.com/office/drawing/2014/main" id="{0FC8DBB6-BC38-49FD-8F6D-22CC12FDC1DC}"/>
                  </a:ext>
                </a:extLst>
              </p:cNvPr>
              <p:cNvSpPr/>
              <p:nvPr/>
            </p:nvSpPr>
            <p:spPr>
              <a:xfrm>
                <a:off x="4240548" y="3584393"/>
                <a:ext cx="239389" cy="116677"/>
              </a:xfrm>
              <a:custGeom>
                <a:avLst/>
                <a:gdLst>
                  <a:gd name="f0" fmla="val 10800000"/>
                  <a:gd name="f1" fmla="val 5400000"/>
                  <a:gd name="f2" fmla="val 180"/>
                  <a:gd name="f3" fmla="val w"/>
                  <a:gd name="f4" fmla="val h"/>
                  <a:gd name="f5" fmla="val 0"/>
                  <a:gd name="f6" fmla="val 56"/>
                  <a:gd name="f7" fmla="val 28"/>
                  <a:gd name="f8" fmla="val 13"/>
                  <a:gd name="f9" fmla="val 44"/>
                  <a:gd name="f10" fmla="val 12"/>
                  <a:gd name="f11" fmla="+- 0 0 -90"/>
                  <a:gd name="f12" fmla="*/ f3 1 56"/>
                  <a:gd name="f13" fmla="*/ f4 1 28"/>
                  <a:gd name="f14" fmla="val f5"/>
                  <a:gd name="f15" fmla="val f6"/>
                  <a:gd name="f16" fmla="val f7"/>
                  <a:gd name="f17" fmla="*/ f11 f0 1"/>
                  <a:gd name="f18" fmla="+- f16 0 f14"/>
                  <a:gd name="f19" fmla="+- f15 0 f14"/>
                  <a:gd name="f20" fmla="*/ f17 1 f2"/>
                  <a:gd name="f21" fmla="*/ f19 1 56"/>
                  <a:gd name="f22" fmla="*/ f18 1 28"/>
                  <a:gd name="f23" fmla="*/ 56 f19 1"/>
                  <a:gd name="f24" fmla="*/ 28 f18 1"/>
                  <a:gd name="f25" fmla="*/ 28 f19 1"/>
                  <a:gd name="f26" fmla="*/ 0 f18 1"/>
                  <a:gd name="f27" fmla="*/ 0 f19 1"/>
                  <a:gd name="f28" fmla="+- f20 0 f1"/>
                  <a:gd name="f29" fmla="*/ f23 1 56"/>
                  <a:gd name="f30" fmla="*/ f24 1 28"/>
                  <a:gd name="f31" fmla="*/ f25 1 56"/>
                  <a:gd name="f32" fmla="*/ f26 1 28"/>
                  <a:gd name="f33" fmla="*/ f27 1 56"/>
                  <a:gd name="f34" fmla="*/ 0 1 f21"/>
                  <a:gd name="f35" fmla="*/ f15 1 f21"/>
                  <a:gd name="f36" fmla="*/ 0 1 f22"/>
                  <a:gd name="f37" fmla="*/ f16 1 f22"/>
                  <a:gd name="f38" fmla="*/ f29 1 f21"/>
                  <a:gd name="f39" fmla="*/ f30 1 f22"/>
                  <a:gd name="f40" fmla="*/ f31 1 f21"/>
                  <a:gd name="f41" fmla="*/ f32 1 f22"/>
                  <a:gd name="f42" fmla="*/ f33 1 f21"/>
                  <a:gd name="f43" fmla="*/ f34 f12 1"/>
                  <a:gd name="f44" fmla="*/ f35 f12 1"/>
                  <a:gd name="f45" fmla="*/ f37 f13 1"/>
                  <a:gd name="f46" fmla="*/ f36 f13 1"/>
                  <a:gd name="f47" fmla="*/ f38 f12 1"/>
                  <a:gd name="f48" fmla="*/ f39 f13 1"/>
                  <a:gd name="f49" fmla="*/ f40 f12 1"/>
                  <a:gd name="f50" fmla="*/ f41 f13 1"/>
                  <a:gd name="f51" fmla="*/ f42 f12 1"/>
                </a:gdLst>
                <a:ahLst/>
                <a:cxnLst>
                  <a:cxn ang="3cd4">
                    <a:pos x="hc" y="t"/>
                  </a:cxn>
                  <a:cxn ang="0">
                    <a:pos x="r" y="vc"/>
                  </a:cxn>
                  <a:cxn ang="cd4">
                    <a:pos x="hc" y="b"/>
                  </a:cxn>
                  <a:cxn ang="cd2">
                    <a:pos x="l" y="vc"/>
                  </a:cxn>
                  <a:cxn ang="f28">
                    <a:pos x="f47" y="f48"/>
                  </a:cxn>
                  <a:cxn ang="f28">
                    <a:pos x="f49" y="f50"/>
                  </a:cxn>
                  <a:cxn ang="f28">
                    <a:pos x="f51" y="f48"/>
                  </a:cxn>
                </a:cxnLst>
                <a:rect l="f43" t="f46" r="f44" b="f45"/>
                <a:pathLst>
                  <a:path w="56" h="28">
                    <a:moveTo>
                      <a:pt x="f6" y="f7"/>
                    </a:moveTo>
                    <a:cubicBezTo>
                      <a:pt x="f6" y="f8"/>
                      <a:pt x="f9" y="f5"/>
                      <a:pt x="f7" y="f5"/>
                    </a:cubicBezTo>
                    <a:cubicBezTo>
                      <a:pt x="f10" y="f5"/>
                      <a:pt x="f5" y="f8"/>
                      <a:pt x="f5" y="f7"/>
                    </a:cubicBezTo>
                  </a:path>
                </a:pathLst>
              </a:custGeom>
              <a:noFill/>
              <a:ln w="12701" cap="flat">
                <a:solidFill>
                  <a:srgbClr val="FFFFFF"/>
                </a:solidFill>
                <a:prstDash val="solid"/>
                <a:miter/>
              </a:ln>
            </p:spPr>
            <p:txBody>
              <a:bodyPr vert="horz" wrap="square" lIns="89642" tIns="44821" rIns="89642" bIns="44821" anchor="t" anchorCtr="1" compatLnSpc="1">
                <a:noAutofit/>
              </a:bodyPr>
              <a:lstStyle/>
              <a:p>
                <a:pPr algn="ctr">
                  <a:defRPr sz="1800" b="0" i="0" u="none" strike="noStrike" kern="0" cap="none" spc="0" baseline="0">
                    <a:solidFill>
                      <a:srgbClr val="000000"/>
                    </a:solidFill>
                    <a:uFillTx/>
                  </a:defRPr>
                </a:pPr>
                <a:endParaRPr lang="en-US">
                  <a:solidFill>
                    <a:srgbClr val="353535"/>
                  </a:solidFill>
                  <a:latin typeface="Segoe UI Semilight"/>
                </a:endParaRPr>
              </a:p>
            </p:txBody>
          </p:sp>
          <p:sp>
            <p:nvSpPr>
              <p:cNvPr id="98" name="Freeform 10">
                <a:extLst>
                  <a:ext uri="{FF2B5EF4-FFF2-40B4-BE49-F238E27FC236}">
                    <a16:creationId xmlns:a16="http://schemas.microsoft.com/office/drawing/2014/main" id="{E9298676-1C84-4252-81DA-737AB5727F77}"/>
                  </a:ext>
                </a:extLst>
              </p:cNvPr>
              <p:cNvSpPr/>
              <p:nvPr/>
            </p:nvSpPr>
            <p:spPr>
              <a:xfrm>
                <a:off x="4445117" y="3416801"/>
                <a:ext cx="169749" cy="82734"/>
              </a:xfrm>
              <a:custGeom>
                <a:avLst/>
                <a:gdLst>
                  <a:gd name="f0" fmla="val 10800000"/>
                  <a:gd name="f1" fmla="val 5400000"/>
                  <a:gd name="f2" fmla="val 180"/>
                  <a:gd name="f3" fmla="val w"/>
                  <a:gd name="f4" fmla="val h"/>
                  <a:gd name="f5" fmla="val 0"/>
                  <a:gd name="f6" fmla="val 40"/>
                  <a:gd name="f7" fmla="val 20"/>
                  <a:gd name="f8" fmla="val 9"/>
                  <a:gd name="f9" fmla="val 31"/>
                  <a:gd name="f10" fmla="+- 0 0 -90"/>
                  <a:gd name="f11" fmla="*/ f3 1 40"/>
                  <a:gd name="f12" fmla="*/ f4 1 20"/>
                  <a:gd name="f13" fmla="val f5"/>
                  <a:gd name="f14" fmla="val f6"/>
                  <a:gd name="f15" fmla="val f7"/>
                  <a:gd name="f16" fmla="*/ f10 f0 1"/>
                  <a:gd name="f17" fmla="+- f15 0 f13"/>
                  <a:gd name="f18" fmla="+- f14 0 f13"/>
                  <a:gd name="f19" fmla="*/ f16 1 f2"/>
                  <a:gd name="f20" fmla="*/ f18 1 40"/>
                  <a:gd name="f21" fmla="*/ f17 1 20"/>
                  <a:gd name="f22" fmla="*/ 40 f18 1"/>
                  <a:gd name="f23" fmla="*/ 20 f17 1"/>
                  <a:gd name="f24" fmla="*/ 20 f18 1"/>
                  <a:gd name="f25" fmla="*/ 0 f17 1"/>
                  <a:gd name="f26" fmla="*/ 0 f18 1"/>
                  <a:gd name="f27" fmla="+- f19 0 f1"/>
                  <a:gd name="f28" fmla="*/ f22 1 40"/>
                  <a:gd name="f29" fmla="*/ f23 1 20"/>
                  <a:gd name="f30" fmla="*/ f24 1 40"/>
                  <a:gd name="f31" fmla="*/ f25 1 20"/>
                  <a:gd name="f32" fmla="*/ f26 1 40"/>
                  <a:gd name="f33" fmla="*/ 0 1 f20"/>
                  <a:gd name="f34" fmla="*/ f14 1 f20"/>
                  <a:gd name="f35" fmla="*/ 0 1 f21"/>
                  <a:gd name="f36" fmla="*/ f15 1 f21"/>
                  <a:gd name="f37" fmla="*/ f28 1 f20"/>
                  <a:gd name="f38" fmla="*/ f29 1 f21"/>
                  <a:gd name="f39" fmla="*/ f30 1 f20"/>
                  <a:gd name="f40" fmla="*/ f31 1 f21"/>
                  <a:gd name="f41" fmla="*/ f32 1 f20"/>
                  <a:gd name="f42" fmla="*/ f33 f11 1"/>
                  <a:gd name="f43" fmla="*/ f34 f11 1"/>
                  <a:gd name="f44" fmla="*/ f36 f12 1"/>
                  <a:gd name="f45" fmla="*/ f35 f12 1"/>
                  <a:gd name="f46" fmla="*/ f37 f11 1"/>
                  <a:gd name="f47" fmla="*/ f38 f12 1"/>
                  <a:gd name="f48" fmla="*/ f39 f11 1"/>
                  <a:gd name="f49" fmla="*/ f40 f12 1"/>
                  <a:gd name="f50" fmla="*/ f41 f11 1"/>
                </a:gdLst>
                <a:ahLst/>
                <a:cxnLst>
                  <a:cxn ang="3cd4">
                    <a:pos x="hc" y="t"/>
                  </a:cxn>
                  <a:cxn ang="0">
                    <a:pos x="r" y="vc"/>
                  </a:cxn>
                  <a:cxn ang="cd4">
                    <a:pos x="hc" y="b"/>
                  </a:cxn>
                  <a:cxn ang="cd2">
                    <a:pos x="l" y="vc"/>
                  </a:cxn>
                  <a:cxn ang="f27">
                    <a:pos x="f46" y="f47"/>
                  </a:cxn>
                  <a:cxn ang="f27">
                    <a:pos x="f48" y="f49"/>
                  </a:cxn>
                  <a:cxn ang="f27">
                    <a:pos x="f50" y="f47"/>
                  </a:cxn>
                </a:cxnLst>
                <a:rect l="f42" t="f45" r="f43" b="f44"/>
                <a:pathLst>
                  <a:path w="40" h="20">
                    <a:moveTo>
                      <a:pt x="f6" y="f7"/>
                    </a:moveTo>
                    <a:cubicBezTo>
                      <a:pt x="f6" y="f8"/>
                      <a:pt x="f9" y="f5"/>
                      <a:pt x="f7" y="f5"/>
                    </a:cubicBezTo>
                    <a:cubicBezTo>
                      <a:pt x="f8" y="f5"/>
                      <a:pt x="f5" y="f8"/>
                      <a:pt x="f5" y="f7"/>
                    </a:cubicBezTo>
                  </a:path>
                </a:pathLst>
              </a:custGeom>
              <a:noFill/>
              <a:ln w="12701" cap="flat">
                <a:solidFill>
                  <a:srgbClr val="FFFFFF"/>
                </a:solidFill>
                <a:prstDash val="solid"/>
                <a:miter/>
              </a:ln>
            </p:spPr>
            <p:txBody>
              <a:bodyPr vert="horz" wrap="square" lIns="89642" tIns="44821" rIns="89642" bIns="44821" anchor="t" anchorCtr="1" compatLnSpc="1">
                <a:noAutofit/>
              </a:bodyPr>
              <a:lstStyle/>
              <a:p>
                <a:pPr algn="ctr">
                  <a:defRPr sz="1800" b="0" i="0" u="none" strike="noStrike" kern="0" cap="none" spc="0" baseline="0">
                    <a:solidFill>
                      <a:srgbClr val="000000"/>
                    </a:solidFill>
                    <a:uFillTx/>
                  </a:defRPr>
                </a:pPr>
                <a:endParaRPr lang="en-US">
                  <a:solidFill>
                    <a:srgbClr val="353535"/>
                  </a:solidFill>
                  <a:latin typeface="Segoe UI Semilight"/>
                </a:endParaRPr>
              </a:p>
            </p:txBody>
          </p:sp>
        </p:grpSp>
      </p:grpSp>
      <p:grpSp>
        <p:nvGrpSpPr>
          <p:cNvPr id="99" name="4">
            <a:extLst>
              <a:ext uri="{FF2B5EF4-FFF2-40B4-BE49-F238E27FC236}">
                <a16:creationId xmlns:a16="http://schemas.microsoft.com/office/drawing/2014/main" id="{CE6BF19B-DFD3-4234-BE6D-B296674E3D6E}"/>
              </a:ext>
            </a:extLst>
          </p:cNvPr>
          <p:cNvGrpSpPr/>
          <p:nvPr/>
        </p:nvGrpSpPr>
        <p:grpSpPr>
          <a:xfrm>
            <a:off x="8502415" y="3663378"/>
            <a:ext cx="1164003" cy="1164003"/>
            <a:chOff x="5144304" y="3040059"/>
            <a:chExt cx="914400" cy="914400"/>
          </a:xfrm>
        </p:grpSpPr>
        <p:sp>
          <p:nvSpPr>
            <p:cNvPr id="100" name="Oval 219">
              <a:extLst>
                <a:ext uri="{FF2B5EF4-FFF2-40B4-BE49-F238E27FC236}">
                  <a16:creationId xmlns:a16="http://schemas.microsoft.com/office/drawing/2014/main" id="{2D9C4D2B-F7DE-474A-94AD-91D3CE109F06}"/>
                </a:ext>
              </a:extLst>
            </p:cNvPr>
            <p:cNvSpPr/>
            <p:nvPr/>
          </p:nvSpPr>
          <p:spPr>
            <a:xfrm>
              <a:off x="5144304" y="3040059"/>
              <a:ext cx="914400" cy="91440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0078D7"/>
            </a:solidFill>
            <a:ln cap="flat">
              <a:noFill/>
              <a:prstDash val="solid"/>
            </a:ln>
          </p:spPr>
          <p:txBody>
            <a:bodyPr vert="horz" wrap="square" lIns="179285" tIns="143428" rIns="179285" bIns="143428" anchor="t" anchorCtr="1" compatLnSpc="1">
              <a:noAutofit/>
            </a:bodyPr>
            <a:lstStyle/>
            <a:p>
              <a:pPr algn="ctr" defTabSz="914098">
                <a:lnSpc>
                  <a:spcPct val="90000"/>
                </a:lnSpc>
                <a:defRPr sz="1800" b="0" i="0" u="none" strike="noStrike" kern="0" cap="none" spc="0" baseline="0">
                  <a:solidFill>
                    <a:srgbClr val="000000"/>
                  </a:solidFill>
                  <a:uFillTx/>
                </a:defRPr>
              </a:pPr>
              <a:endParaRPr lang="en-US" sz="2353">
                <a:solidFill>
                  <a:srgbClr val="000000"/>
                </a:solidFill>
                <a:latin typeface="Segoe UI Semilight"/>
                <a:ea typeface="Segoe UI" pitchFamily="34"/>
                <a:cs typeface="Segoe UI" pitchFamily="34"/>
              </a:endParaRPr>
            </a:p>
          </p:txBody>
        </p:sp>
        <p:grpSp>
          <p:nvGrpSpPr>
            <p:cNvPr id="101" name="Group 220">
              <a:extLst>
                <a:ext uri="{FF2B5EF4-FFF2-40B4-BE49-F238E27FC236}">
                  <a16:creationId xmlns:a16="http://schemas.microsoft.com/office/drawing/2014/main" id="{70BC5AD8-13AD-43D8-9E15-1315FBB10DA7}"/>
                </a:ext>
              </a:extLst>
            </p:cNvPr>
            <p:cNvGrpSpPr/>
            <p:nvPr/>
          </p:nvGrpSpPr>
          <p:grpSpPr>
            <a:xfrm>
              <a:off x="5293644" y="3236409"/>
              <a:ext cx="615729" cy="521701"/>
              <a:chOff x="5293644" y="3236409"/>
              <a:chExt cx="615729" cy="521701"/>
            </a:xfrm>
          </p:grpSpPr>
          <p:sp>
            <p:nvSpPr>
              <p:cNvPr id="102" name="Freeform 5">
                <a:extLst>
                  <a:ext uri="{FF2B5EF4-FFF2-40B4-BE49-F238E27FC236}">
                    <a16:creationId xmlns:a16="http://schemas.microsoft.com/office/drawing/2014/main" id="{CD0A7DFB-0E26-4B18-9535-FF5F3C8BB43D}"/>
                  </a:ext>
                </a:extLst>
              </p:cNvPr>
              <p:cNvSpPr/>
              <p:nvPr/>
            </p:nvSpPr>
            <p:spPr>
              <a:xfrm>
                <a:off x="5494940" y="3627982"/>
                <a:ext cx="157487" cy="78546"/>
              </a:xfrm>
              <a:custGeom>
                <a:avLst/>
                <a:gdLst>
                  <a:gd name="f0" fmla="val 10800000"/>
                  <a:gd name="f1" fmla="val 5400000"/>
                  <a:gd name="f2" fmla="val 180"/>
                  <a:gd name="f3" fmla="val w"/>
                  <a:gd name="f4" fmla="val h"/>
                  <a:gd name="f5" fmla="val 0"/>
                  <a:gd name="f6" fmla="val 48"/>
                  <a:gd name="f7" fmla="val 24"/>
                  <a:gd name="f8" fmla="val 42"/>
                  <a:gd name="f9" fmla="val 11"/>
                  <a:gd name="f10" fmla="val 22"/>
                  <a:gd name="f11" fmla="val 47"/>
                  <a:gd name="f12" fmla="val 23"/>
                  <a:gd name="f13" fmla="val 45"/>
                  <a:gd name="f14" fmla="val 3"/>
                  <a:gd name="f15" fmla="val 1"/>
                  <a:gd name="f16" fmla="val 6"/>
                  <a:gd name="f17" fmla="+- 0 0 -90"/>
                  <a:gd name="f18" fmla="*/ f3 1 48"/>
                  <a:gd name="f19" fmla="*/ f4 1 24"/>
                  <a:gd name="f20" fmla="val f5"/>
                  <a:gd name="f21" fmla="val f6"/>
                  <a:gd name="f22" fmla="val f7"/>
                  <a:gd name="f23" fmla="*/ f17 f0 1"/>
                  <a:gd name="f24" fmla="+- f22 0 f20"/>
                  <a:gd name="f25" fmla="+- f21 0 f20"/>
                  <a:gd name="f26" fmla="*/ f23 1 f2"/>
                  <a:gd name="f27" fmla="*/ f25 1 48"/>
                  <a:gd name="f28" fmla="*/ f24 1 24"/>
                  <a:gd name="f29" fmla="*/ 42 f25 1"/>
                  <a:gd name="f30" fmla="*/ 0 f24 1"/>
                  <a:gd name="f31" fmla="*/ 11 f24 1"/>
                  <a:gd name="f32" fmla="*/ 48 f25 1"/>
                  <a:gd name="f33" fmla="*/ 22 f24 1"/>
                  <a:gd name="f34" fmla="*/ 45 f25 1"/>
                  <a:gd name="f35" fmla="*/ 23 f24 1"/>
                  <a:gd name="f36" fmla="*/ 3 f25 1"/>
                  <a:gd name="f37" fmla="*/ 0 f25 1"/>
                  <a:gd name="f38" fmla="*/ 6 f25 1"/>
                  <a:gd name="f39" fmla="+- f26 0 f1"/>
                  <a:gd name="f40" fmla="*/ f29 1 48"/>
                  <a:gd name="f41" fmla="*/ f30 1 24"/>
                  <a:gd name="f42" fmla="*/ f31 1 24"/>
                  <a:gd name="f43" fmla="*/ f32 1 48"/>
                  <a:gd name="f44" fmla="*/ f33 1 24"/>
                  <a:gd name="f45" fmla="*/ f34 1 48"/>
                  <a:gd name="f46" fmla="*/ f35 1 24"/>
                  <a:gd name="f47" fmla="*/ f36 1 48"/>
                  <a:gd name="f48" fmla="*/ f37 1 48"/>
                  <a:gd name="f49" fmla="*/ f38 1 48"/>
                  <a:gd name="f50" fmla="*/ 0 1 f27"/>
                  <a:gd name="f51" fmla="*/ f21 1 f27"/>
                  <a:gd name="f52" fmla="*/ 0 1 f28"/>
                  <a:gd name="f53" fmla="*/ f22 1 f28"/>
                  <a:gd name="f54" fmla="*/ f40 1 f27"/>
                  <a:gd name="f55" fmla="*/ f41 1 f28"/>
                  <a:gd name="f56" fmla="*/ f42 1 f28"/>
                  <a:gd name="f57" fmla="*/ f43 1 f27"/>
                  <a:gd name="f58" fmla="*/ f44 1 f28"/>
                  <a:gd name="f59" fmla="*/ f45 1 f27"/>
                  <a:gd name="f60" fmla="*/ f46 1 f28"/>
                  <a:gd name="f61" fmla="*/ f47 1 f27"/>
                  <a:gd name="f62" fmla="*/ f48 1 f27"/>
                  <a:gd name="f63" fmla="*/ f49 1 f27"/>
                  <a:gd name="f64" fmla="*/ f50 f18 1"/>
                  <a:gd name="f65" fmla="*/ f51 f18 1"/>
                  <a:gd name="f66" fmla="*/ f53 f19 1"/>
                  <a:gd name="f67" fmla="*/ f52 f19 1"/>
                  <a:gd name="f68" fmla="*/ f54 f18 1"/>
                  <a:gd name="f69" fmla="*/ f55 f19 1"/>
                  <a:gd name="f70" fmla="*/ f56 f19 1"/>
                  <a:gd name="f71" fmla="*/ f57 f18 1"/>
                  <a:gd name="f72" fmla="*/ f58 f19 1"/>
                  <a:gd name="f73" fmla="*/ f59 f18 1"/>
                  <a:gd name="f74" fmla="*/ f60 f19 1"/>
                  <a:gd name="f75" fmla="*/ f61 f18 1"/>
                  <a:gd name="f76" fmla="*/ f62 f18 1"/>
                  <a:gd name="f77" fmla="*/ f63 f18 1"/>
                </a:gdLst>
                <a:ahLst/>
                <a:cxnLst>
                  <a:cxn ang="3cd4">
                    <a:pos x="hc" y="t"/>
                  </a:cxn>
                  <a:cxn ang="0">
                    <a:pos x="r" y="vc"/>
                  </a:cxn>
                  <a:cxn ang="cd4">
                    <a:pos x="hc" y="b"/>
                  </a:cxn>
                  <a:cxn ang="cd2">
                    <a:pos x="l" y="vc"/>
                  </a:cxn>
                  <a:cxn ang="f39">
                    <a:pos x="f68" y="f69"/>
                  </a:cxn>
                  <a:cxn ang="f39">
                    <a:pos x="f68" y="f70"/>
                  </a:cxn>
                  <a:cxn ang="f39">
                    <a:pos x="f71" y="f72"/>
                  </a:cxn>
                  <a:cxn ang="f39">
                    <a:pos x="f73" y="f74"/>
                  </a:cxn>
                  <a:cxn ang="f39">
                    <a:pos x="f75" y="f74"/>
                  </a:cxn>
                  <a:cxn ang="f39">
                    <a:pos x="f76" y="f72"/>
                  </a:cxn>
                  <a:cxn ang="f39">
                    <a:pos x="f77" y="f70"/>
                  </a:cxn>
                  <a:cxn ang="f39">
                    <a:pos x="f77" y="f69"/>
                  </a:cxn>
                </a:cxnLst>
                <a:rect l="f64" t="f67" r="f65" b="f66"/>
                <a:pathLst>
                  <a:path w="48" h="24">
                    <a:moveTo>
                      <a:pt x="f8" y="f5"/>
                    </a:moveTo>
                    <a:cubicBezTo>
                      <a:pt x="f8" y="f9"/>
                      <a:pt x="f8" y="f9"/>
                      <a:pt x="f8" y="f9"/>
                    </a:cubicBezTo>
                    <a:cubicBezTo>
                      <a:pt x="f6" y="f10"/>
                      <a:pt x="f6" y="f10"/>
                      <a:pt x="f6" y="f10"/>
                    </a:cubicBezTo>
                    <a:cubicBezTo>
                      <a:pt x="f6" y="f7"/>
                      <a:pt x="f11" y="f12"/>
                      <a:pt x="f13" y="f12"/>
                    </a:cubicBezTo>
                    <a:cubicBezTo>
                      <a:pt x="f14" y="f12"/>
                      <a:pt x="f14" y="f12"/>
                      <a:pt x="f14" y="f12"/>
                    </a:cubicBezTo>
                    <a:cubicBezTo>
                      <a:pt x="f15" y="f12"/>
                      <a:pt x="f5" y="f7"/>
                      <a:pt x="f5" y="f10"/>
                    </a:cubicBezTo>
                    <a:cubicBezTo>
                      <a:pt x="f16" y="f9"/>
                      <a:pt x="f16" y="f9"/>
                      <a:pt x="f16" y="f9"/>
                    </a:cubicBezTo>
                    <a:cubicBezTo>
                      <a:pt x="f16" y="f5"/>
                      <a:pt x="f16" y="f5"/>
                      <a:pt x="f16" y="f5"/>
                    </a:cubicBez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FFFFFF"/>
                  </a:solidFill>
                  <a:latin typeface="Segoe UI Semilight"/>
                </a:endParaRPr>
              </a:p>
            </p:txBody>
          </p:sp>
          <p:sp>
            <p:nvSpPr>
              <p:cNvPr id="103" name="Freeform 6">
                <a:extLst>
                  <a:ext uri="{FF2B5EF4-FFF2-40B4-BE49-F238E27FC236}">
                    <a16:creationId xmlns:a16="http://schemas.microsoft.com/office/drawing/2014/main" id="{F694A809-2DE1-487A-8971-CFF638309E6B}"/>
                  </a:ext>
                </a:extLst>
              </p:cNvPr>
              <p:cNvSpPr/>
              <p:nvPr/>
            </p:nvSpPr>
            <p:spPr>
              <a:xfrm>
                <a:off x="5293644" y="3236409"/>
                <a:ext cx="554153" cy="392743"/>
              </a:xfrm>
              <a:custGeom>
                <a:avLst/>
                <a:gdLst>
                  <a:gd name="f0" fmla="val 10800000"/>
                  <a:gd name="f1" fmla="val 5400000"/>
                  <a:gd name="f2" fmla="val 180"/>
                  <a:gd name="f3" fmla="val w"/>
                  <a:gd name="f4" fmla="val h"/>
                  <a:gd name="f5" fmla="val 0"/>
                  <a:gd name="f6" fmla="val 168"/>
                  <a:gd name="f7" fmla="val 120"/>
                  <a:gd name="f8" fmla="val 118"/>
                  <a:gd name="f9" fmla="val 10"/>
                  <a:gd name="f10" fmla="val 4"/>
                  <a:gd name="f11" fmla="val 115"/>
                  <a:gd name="f12" fmla="val 110"/>
                  <a:gd name="f13" fmla="val 158"/>
                  <a:gd name="f14" fmla="val 164"/>
                  <a:gd name="f15" fmla="val 29"/>
                  <a:gd name="f16" fmla="+- 0 0 -90"/>
                  <a:gd name="f17" fmla="*/ f3 1 168"/>
                  <a:gd name="f18" fmla="*/ f4 1 120"/>
                  <a:gd name="f19" fmla="val f5"/>
                  <a:gd name="f20" fmla="val f6"/>
                  <a:gd name="f21" fmla="val f7"/>
                  <a:gd name="f22" fmla="*/ f16 f0 1"/>
                  <a:gd name="f23" fmla="+- f21 0 f19"/>
                  <a:gd name="f24" fmla="+- f20 0 f19"/>
                  <a:gd name="f25" fmla="*/ f22 1 f2"/>
                  <a:gd name="f26" fmla="*/ f24 1 168"/>
                  <a:gd name="f27" fmla="*/ f23 1 120"/>
                  <a:gd name="f28" fmla="*/ 118 f24 1"/>
                  <a:gd name="f29" fmla="*/ 120 f23 1"/>
                  <a:gd name="f30" fmla="*/ 10 f24 1"/>
                  <a:gd name="f31" fmla="*/ 0 f24 1"/>
                  <a:gd name="f32" fmla="*/ 110 f23 1"/>
                  <a:gd name="f33" fmla="*/ 10 f23 1"/>
                  <a:gd name="f34" fmla="*/ 0 f23 1"/>
                  <a:gd name="f35" fmla="*/ 158 f24 1"/>
                  <a:gd name="f36" fmla="*/ 168 f24 1"/>
                  <a:gd name="f37" fmla="*/ 29 f23 1"/>
                  <a:gd name="f38" fmla="+- f25 0 f1"/>
                  <a:gd name="f39" fmla="*/ f28 1 168"/>
                  <a:gd name="f40" fmla="*/ f29 1 120"/>
                  <a:gd name="f41" fmla="*/ f30 1 168"/>
                  <a:gd name="f42" fmla="*/ f31 1 168"/>
                  <a:gd name="f43" fmla="*/ f32 1 120"/>
                  <a:gd name="f44" fmla="*/ f33 1 120"/>
                  <a:gd name="f45" fmla="*/ f34 1 120"/>
                  <a:gd name="f46" fmla="*/ f35 1 168"/>
                  <a:gd name="f47" fmla="*/ f36 1 168"/>
                  <a:gd name="f48" fmla="*/ f37 1 120"/>
                  <a:gd name="f49" fmla="*/ 0 1 f26"/>
                  <a:gd name="f50" fmla="*/ f20 1 f26"/>
                  <a:gd name="f51" fmla="*/ 0 1 f27"/>
                  <a:gd name="f52" fmla="*/ f21 1 f27"/>
                  <a:gd name="f53" fmla="*/ f39 1 f26"/>
                  <a:gd name="f54" fmla="*/ f40 1 f27"/>
                  <a:gd name="f55" fmla="*/ f41 1 f26"/>
                  <a:gd name="f56" fmla="*/ f42 1 f26"/>
                  <a:gd name="f57" fmla="*/ f43 1 f27"/>
                  <a:gd name="f58" fmla="*/ f44 1 f27"/>
                  <a:gd name="f59" fmla="*/ f45 1 f27"/>
                  <a:gd name="f60" fmla="*/ f46 1 f26"/>
                  <a:gd name="f61" fmla="*/ f47 1 f26"/>
                  <a:gd name="f62" fmla="*/ f48 1 f27"/>
                  <a:gd name="f63" fmla="*/ f49 f17 1"/>
                  <a:gd name="f64" fmla="*/ f50 f17 1"/>
                  <a:gd name="f65" fmla="*/ f52 f18 1"/>
                  <a:gd name="f66" fmla="*/ f51 f18 1"/>
                  <a:gd name="f67" fmla="*/ f53 f17 1"/>
                  <a:gd name="f68" fmla="*/ f54 f18 1"/>
                  <a:gd name="f69" fmla="*/ f55 f17 1"/>
                  <a:gd name="f70" fmla="*/ f56 f17 1"/>
                  <a:gd name="f71" fmla="*/ f57 f18 1"/>
                  <a:gd name="f72" fmla="*/ f58 f18 1"/>
                  <a:gd name="f73" fmla="*/ f59 f18 1"/>
                  <a:gd name="f74" fmla="*/ f60 f17 1"/>
                  <a:gd name="f75" fmla="*/ f61 f17 1"/>
                  <a:gd name="f76" fmla="*/ f62 f18 1"/>
                </a:gdLst>
                <a:ahLst/>
                <a:cxnLst>
                  <a:cxn ang="3cd4">
                    <a:pos x="hc" y="t"/>
                  </a:cxn>
                  <a:cxn ang="0">
                    <a:pos x="r" y="vc"/>
                  </a:cxn>
                  <a:cxn ang="cd4">
                    <a:pos x="hc" y="b"/>
                  </a:cxn>
                  <a:cxn ang="cd2">
                    <a:pos x="l" y="vc"/>
                  </a:cxn>
                  <a:cxn ang="f38">
                    <a:pos x="f67" y="f68"/>
                  </a:cxn>
                  <a:cxn ang="f38">
                    <a:pos x="f69" y="f68"/>
                  </a:cxn>
                  <a:cxn ang="f38">
                    <a:pos x="f70" y="f71"/>
                  </a:cxn>
                  <a:cxn ang="f38">
                    <a:pos x="f70" y="f72"/>
                  </a:cxn>
                  <a:cxn ang="f38">
                    <a:pos x="f69" y="f73"/>
                  </a:cxn>
                  <a:cxn ang="f38">
                    <a:pos x="f74" y="f73"/>
                  </a:cxn>
                  <a:cxn ang="f38">
                    <a:pos x="f75" y="f72"/>
                  </a:cxn>
                  <a:cxn ang="f38">
                    <a:pos x="f75" y="f76"/>
                  </a:cxn>
                </a:cxnLst>
                <a:rect l="f63" t="f66" r="f64" b="f65"/>
                <a:pathLst>
                  <a:path w="168" h="120">
                    <a:moveTo>
                      <a:pt x="f8" y="f7"/>
                    </a:moveTo>
                    <a:cubicBezTo>
                      <a:pt x="f9" y="f7"/>
                      <a:pt x="f9" y="f7"/>
                      <a:pt x="f9" y="f7"/>
                    </a:cubicBezTo>
                    <a:cubicBezTo>
                      <a:pt x="f10" y="f7"/>
                      <a:pt x="f5" y="f11"/>
                      <a:pt x="f5" y="f12"/>
                    </a:cubicBezTo>
                    <a:cubicBezTo>
                      <a:pt x="f5" y="f9"/>
                      <a:pt x="f5" y="f9"/>
                      <a:pt x="f5" y="f9"/>
                    </a:cubicBezTo>
                    <a:cubicBezTo>
                      <a:pt x="f5" y="f10"/>
                      <a:pt x="f10" y="f5"/>
                      <a:pt x="f9" y="f5"/>
                    </a:cubicBezTo>
                    <a:cubicBezTo>
                      <a:pt x="f13" y="f5"/>
                      <a:pt x="f13" y="f5"/>
                      <a:pt x="f13" y="f5"/>
                    </a:cubicBezTo>
                    <a:cubicBezTo>
                      <a:pt x="f14" y="f5"/>
                      <a:pt x="f6" y="f10"/>
                      <a:pt x="f6" y="f9"/>
                    </a:cubicBezTo>
                    <a:cubicBezTo>
                      <a:pt x="f6" y="f15"/>
                      <a:pt x="f6" y="f15"/>
                      <a:pt x="f6" y="f15"/>
                    </a:cubicBez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FFFFFF"/>
                  </a:solidFill>
                  <a:latin typeface="Segoe UI Semilight"/>
                </a:endParaRPr>
              </a:p>
            </p:txBody>
          </p:sp>
          <p:sp>
            <p:nvSpPr>
              <p:cNvPr id="104" name="Freeform 7">
                <a:extLst>
                  <a:ext uri="{FF2B5EF4-FFF2-40B4-BE49-F238E27FC236}">
                    <a16:creationId xmlns:a16="http://schemas.microsoft.com/office/drawing/2014/main" id="{8F44D964-5A2D-48B3-AA81-642C25D81F87}"/>
                  </a:ext>
                </a:extLst>
              </p:cNvPr>
              <p:cNvSpPr/>
              <p:nvPr/>
            </p:nvSpPr>
            <p:spPr>
              <a:xfrm>
                <a:off x="5300749" y="3558808"/>
                <a:ext cx="381277" cy="0"/>
              </a:xfrm>
              <a:custGeom>
                <a:avLst/>
                <a:gdLst>
                  <a:gd name="f0" fmla="val 10800000"/>
                  <a:gd name="f1" fmla="val 5400000"/>
                  <a:gd name="f2" fmla="val 180"/>
                  <a:gd name="f3" fmla="val w"/>
                  <a:gd name="f4" fmla="val h"/>
                  <a:gd name="f5" fmla="val 0"/>
                  <a:gd name="f6" fmla="val 381277"/>
                  <a:gd name="f7" fmla="val 212612"/>
                  <a:gd name="f8" fmla="+- 0 0 -90"/>
                  <a:gd name="f9" fmla="*/ f3 1 381277"/>
                  <a:gd name="f10" fmla="*/ f4 1 0"/>
                  <a:gd name="f11" fmla="val f5"/>
                  <a:gd name="f12" fmla="val f6"/>
                  <a:gd name="f13" fmla="*/ f8 f0 1"/>
                  <a:gd name="f14" fmla="+- f11 0 f11"/>
                  <a:gd name="f15" fmla="+- f12 0 f11"/>
                  <a:gd name="f16" fmla="*/ f13 1 f2"/>
                  <a:gd name="f17" fmla="*/ f15 1 381277"/>
                  <a:gd name="f18" fmla="*/ f14 1 0"/>
                  <a:gd name="f19" fmla="+- f16 0 f1"/>
                  <a:gd name="f20" fmla="*/ 0 1 f17"/>
                  <a:gd name="f21" fmla="*/ 0 1 f18"/>
                  <a:gd name="f22" fmla="*/ 212612 1 f17"/>
                  <a:gd name="f23" fmla="*/ 381277 1 f17"/>
                  <a:gd name="f24" fmla="*/ 1 1 f18"/>
                  <a:gd name="f25" fmla="*/ f20 f9 1"/>
                  <a:gd name="f26" fmla="*/ f23 f9 1"/>
                  <a:gd name="f27" fmla="*/ f24 f10 1"/>
                  <a:gd name="f28" fmla="*/ f21 f10 1"/>
                  <a:gd name="f29" fmla="*/ f22 f9 1"/>
                </a:gdLst>
                <a:ahLst/>
                <a:cxnLst>
                  <a:cxn ang="3cd4">
                    <a:pos x="hc" y="t"/>
                  </a:cxn>
                  <a:cxn ang="0">
                    <a:pos x="r" y="vc"/>
                  </a:cxn>
                  <a:cxn ang="cd4">
                    <a:pos x="hc" y="b"/>
                  </a:cxn>
                  <a:cxn ang="cd2">
                    <a:pos x="l" y="vc"/>
                  </a:cxn>
                  <a:cxn ang="f19">
                    <a:pos x="f25" y="f28"/>
                  </a:cxn>
                  <a:cxn ang="f19">
                    <a:pos x="f29" y="f28"/>
                  </a:cxn>
                  <a:cxn ang="f19">
                    <a:pos x="f26" y="f28"/>
                  </a:cxn>
                </a:cxnLst>
                <a:rect l="f25" t="f28" r="f26" b="f27"/>
                <a:pathLst>
                  <a:path w="381277">
                    <a:moveTo>
                      <a:pt x="f5" y="f5"/>
                    </a:moveTo>
                    <a:lnTo>
                      <a:pt x="f7" y="f5"/>
                    </a:lnTo>
                    <a:lnTo>
                      <a:pt x="f6" y="f5"/>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FFFFFF"/>
                  </a:solidFill>
                  <a:latin typeface="Segoe UI Semilight"/>
                </a:endParaRPr>
              </a:p>
            </p:txBody>
          </p:sp>
          <p:sp>
            <p:nvSpPr>
              <p:cNvPr id="105" name="Freeform 8">
                <a:extLst>
                  <a:ext uri="{FF2B5EF4-FFF2-40B4-BE49-F238E27FC236}">
                    <a16:creationId xmlns:a16="http://schemas.microsoft.com/office/drawing/2014/main" id="{1E0758F9-802B-4904-9718-4B4A418405FF}"/>
                  </a:ext>
                </a:extLst>
              </p:cNvPr>
              <p:cNvSpPr/>
              <p:nvPr/>
            </p:nvSpPr>
            <p:spPr>
              <a:xfrm>
                <a:off x="5682026" y="3330199"/>
                <a:ext cx="227347" cy="427911"/>
              </a:xfrm>
              <a:custGeom>
                <a:avLst/>
                <a:gdLst>
                  <a:gd name="f0" fmla="val 10800000"/>
                  <a:gd name="f1" fmla="val 5400000"/>
                  <a:gd name="f2" fmla="val 180"/>
                  <a:gd name="f3" fmla="val w"/>
                  <a:gd name="f4" fmla="val h"/>
                  <a:gd name="f5" fmla="val 0"/>
                  <a:gd name="f6" fmla="val 69"/>
                  <a:gd name="f7" fmla="val 131"/>
                  <a:gd name="f8" fmla="val 118"/>
                  <a:gd name="f9" fmla="val 126"/>
                  <a:gd name="f10" fmla="val 64"/>
                  <a:gd name="f11" fmla="val 56"/>
                  <a:gd name="f12" fmla="val 12"/>
                  <a:gd name="f13" fmla="val 4"/>
                  <a:gd name="f14" fmla="val 13"/>
                  <a:gd name="f15" fmla="+- 0 0 -90"/>
                  <a:gd name="f16" fmla="*/ f3 1 69"/>
                  <a:gd name="f17" fmla="*/ f4 1 131"/>
                  <a:gd name="f18" fmla="val f5"/>
                  <a:gd name="f19" fmla="val f6"/>
                  <a:gd name="f20" fmla="val f7"/>
                  <a:gd name="f21" fmla="*/ f15 f0 1"/>
                  <a:gd name="f22" fmla="+- f20 0 f18"/>
                  <a:gd name="f23" fmla="+- f19 0 f18"/>
                  <a:gd name="f24" fmla="*/ f21 1 f2"/>
                  <a:gd name="f25" fmla="*/ f23 1 69"/>
                  <a:gd name="f26" fmla="*/ f22 1 131"/>
                  <a:gd name="f27" fmla="*/ 69 f23 1"/>
                  <a:gd name="f28" fmla="*/ 118 f22 1"/>
                  <a:gd name="f29" fmla="*/ 56 f23 1"/>
                  <a:gd name="f30" fmla="*/ 131 f22 1"/>
                  <a:gd name="f31" fmla="*/ 12 f23 1"/>
                  <a:gd name="f32" fmla="*/ 0 f23 1"/>
                  <a:gd name="f33" fmla="*/ 13 f22 1"/>
                  <a:gd name="f34" fmla="*/ 0 f22 1"/>
                  <a:gd name="f35" fmla="+- f24 0 f1"/>
                  <a:gd name="f36" fmla="*/ f27 1 69"/>
                  <a:gd name="f37" fmla="*/ f28 1 131"/>
                  <a:gd name="f38" fmla="*/ f29 1 69"/>
                  <a:gd name="f39" fmla="*/ f30 1 131"/>
                  <a:gd name="f40" fmla="*/ f31 1 69"/>
                  <a:gd name="f41" fmla="*/ f32 1 69"/>
                  <a:gd name="f42" fmla="*/ f33 1 131"/>
                  <a:gd name="f43" fmla="*/ f34 1 131"/>
                  <a:gd name="f44" fmla="*/ 0 1 f25"/>
                  <a:gd name="f45" fmla="*/ f19 1 f25"/>
                  <a:gd name="f46" fmla="*/ 0 1 f26"/>
                  <a:gd name="f47" fmla="*/ f20 1 f26"/>
                  <a:gd name="f48" fmla="*/ f36 1 f25"/>
                  <a:gd name="f49" fmla="*/ f37 1 f26"/>
                  <a:gd name="f50" fmla="*/ f38 1 f25"/>
                  <a:gd name="f51" fmla="*/ f39 1 f26"/>
                  <a:gd name="f52" fmla="*/ f40 1 f25"/>
                  <a:gd name="f53" fmla="*/ f41 1 f25"/>
                  <a:gd name="f54" fmla="*/ f42 1 f26"/>
                  <a:gd name="f55" fmla="*/ f43 1 f26"/>
                  <a:gd name="f56" fmla="*/ f44 f16 1"/>
                  <a:gd name="f57" fmla="*/ f45 f16 1"/>
                  <a:gd name="f58" fmla="*/ f47 f17 1"/>
                  <a:gd name="f59" fmla="*/ f46 f17 1"/>
                  <a:gd name="f60" fmla="*/ f48 f16 1"/>
                  <a:gd name="f61" fmla="*/ f49 f17 1"/>
                  <a:gd name="f62" fmla="*/ f50 f16 1"/>
                  <a:gd name="f63" fmla="*/ f51 f17 1"/>
                  <a:gd name="f64" fmla="*/ f52 f16 1"/>
                  <a:gd name="f65" fmla="*/ f53 f16 1"/>
                  <a:gd name="f66" fmla="*/ f54 f17 1"/>
                  <a:gd name="f67" fmla="*/ f55 f17 1"/>
                </a:gdLst>
                <a:ahLst/>
                <a:cxnLst>
                  <a:cxn ang="3cd4">
                    <a:pos x="hc" y="t"/>
                  </a:cxn>
                  <a:cxn ang="0">
                    <a:pos x="r" y="vc"/>
                  </a:cxn>
                  <a:cxn ang="cd4">
                    <a:pos x="hc" y="b"/>
                  </a:cxn>
                  <a:cxn ang="cd2">
                    <a:pos x="l" y="vc"/>
                  </a:cxn>
                  <a:cxn ang="f35">
                    <a:pos x="f60" y="f61"/>
                  </a:cxn>
                  <a:cxn ang="f35">
                    <a:pos x="f62" y="f63"/>
                  </a:cxn>
                  <a:cxn ang="f35">
                    <a:pos x="f64" y="f63"/>
                  </a:cxn>
                  <a:cxn ang="f35">
                    <a:pos x="f65" y="f61"/>
                  </a:cxn>
                  <a:cxn ang="f35">
                    <a:pos x="f65" y="f66"/>
                  </a:cxn>
                  <a:cxn ang="f35">
                    <a:pos x="f64" y="f67"/>
                  </a:cxn>
                  <a:cxn ang="f35">
                    <a:pos x="f62" y="f67"/>
                  </a:cxn>
                  <a:cxn ang="f35">
                    <a:pos x="f60" y="f66"/>
                  </a:cxn>
                  <a:cxn ang="f35">
                    <a:pos x="f60" y="f61"/>
                  </a:cxn>
                </a:cxnLst>
                <a:rect l="f56" t="f59" r="f57" b="f58"/>
                <a:pathLst>
                  <a:path w="69" h="131">
                    <a:moveTo>
                      <a:pt x="f6" y="f8"/>
                    </a:moveTo>
                    <a:cubicBezTo>
                      <a:pt x="f6" y="f9"/>
                      <a:pt x="f10" y="f7"/>
                      <a:pt x="f11" y="f7"/>
                    </a:cubicBezTo>
                    <a:cubicBezTo>
                      <a:pt x="f12" y="f7"/>
                      <a:pt x="f12" y="f7"/>
                      <a:pt x="f12" y="f7"/>
                    </a:cubicBezTo>
                    <a:cubicBezTo>
                      <a:pt x="f13" y="f7"/>
                      <a:pt x="f5" y="f9"/>
                      <a:pt x="f5" y="f8"/>
                    </a:cubicBezTo>
                    <a:cubicBezTo>
                      <a:pt x="f5" y="f14"/>
                      <a:pt x="f5" y="f14"/>
                      <a:pt x="f5" y="f14"/>
                    </a:cubicBezTo>
                    <a:cubicBezTo>
                      <a:pt x="f5" y="f13"/>
                      <a:pt x="f13" y="f5"/>
                      <a:pt x="f12" y="f5"/>
                    </a:cubicBezTo>
                    <a:cubicBezTo>
                      <a:pt x="f11" y="f5"/>
                      <a:pt x="f11" y="f5"/>
                      <a:pt x="f11" y="f5"/>
                    </a:cubicBezTo>
                    <a:cubicBezTo>
                      <a:pt x="f10" y="f5"/>
                      <a:pt x="f6" y="f13"/>
                      <a:pt x="f6" y="f14"/>
                    </a:cubicBezTo>
                    <a:lnTo>
                      <a:pt x="f6" y="f8"/>
                    </a:lnTo>
                    <a:close/>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FFFFFF"/>
                  </a:solidFill>
                  <a:latin typeface="Segoe UI Semilight"/>
                </a:endParaRPr>
              </a:p>
            </p:txBody>
          </p:sp>
          <p:sp>
            <p:nvSpPr>
              <p:cNvPr id="106" name="Line 9">
                <a:extLst>
                  <a:ext uri="{FF2B5EF4-FFF2-40B4-BE49-F238E27FC236}">
                    <a16:creationId xmlns:a16="http://schemas.microsoft.com/office/drawing/2014/main" id="{C536E5F7-8BF2-40DE-8F1C-69BD49F4ABCD}"/>
                  </a:ext>
                </a:extLst>
              </p:cNvPr>
              <p:cNvSpPr/>
              <p:nvPr/>
            </p:nvSpPr>
            <p:spPr>
              <a:xfrm flipH="1" flipV="1">
                <a:off x="5682026" y="3697147"/>
                <a:ext cx="22734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FFFFFF"/>
                  </a:solidFill>
                  <a:latin typeface="Segoe UI Semilight"/>
                </a:endParaRPr>
              </a:p>
            </p:txBody>
          </p:sp>
          <p:sp>
            <p:nvSpPr>
              <p:cNvPr id="107" name="Line 10">
                <a:extLst>
                  <a:ext uri="{FF2B5EF4-FFF2-40B4-BE49-F238E27FC236}">
                    <a16:creationId xmlns:a16="http://schemas.microsoft.com/office/drawing/2014/main" id="{256356CA-E4A8-49D6-A455-49618CD29C4B}"/>
                  </a:ext>
                </a:extLst>
              </p:cNvPr>
              <p:cNvSpPr/>
              <p:nvPr/>
            </p:nvSpPr>
            <p:spPr>
              <a:xfrm>
                <a:off x="5682026" y="3386471"/>
                <a:ext cx="227347"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val f6"/>
                  <a:gd name="f13" fmla="*/ f7 f0 1"/>
                  <a:gd name="f14" fmla="*/ f8 f0 1"/>
                  <a:gd name="f15" fmla="?: f9 f3 1"/>
                  <a:gd name="f16" fmla="?: f10 f4 1"/>
                  <a:gd name="f17" fmla="?: f11 f5 1"/>
                  <a:gd name="f18" fmla="*/ f13 1 f2"/>
                  <a:gd name="f19" fmla="*/ f14 1 f2"/>
                  <a:gd name="f20" fmla="*/ f15 1 21600"/>
                  <a:gd name="f21" fmla="*/ f16 1 21600"/>
                  <a:gd name="f22" fmla="*/ 21600 f15 1"/>
                  <a:gd name="f23" fmla="*/ 21600 f16 1"/>
                  <a:gd name="f24" fmla="+- f18 0 f1"/>
                  <a:gd name="f25" fmla="+- f19 0 f1"/>
                  <a:gd name="f26" fmla="min f21 f20"/>
                  <a:gd name="f27" fmla="*/ f22 1 f17"/>
                  <a:gd name="f28" fmla="*/ f23 1 f17"/>
                  <a:gd name="f29" fmla="val f27"/>
                  <a:gd name="f30" fmla="val f28"/>
                  <a:gd name="f31" fmla="*/ f6 f26 1"/>
                  <a:gd name="f32" fmla="*/ f27 f26 1"/>
                  <a:gd name="f33" fmla="*/ f28 f26 1"/>
                  <a:gd name="f34" fmla="*/ f12 f26 1"/>
                  <a:gd name="f35" fmla="*/ f29 f26 1"/>
                  <a:gd name="f36" fmla="*/ f30 f26 1"/>
                </a:gdLst>
                <a:ahLst/>
                <a:cxnLst>
                  <a:cxn ang="3cd4">
                    <a:pos x="hc" y="t"/>
                  </a:cxn>
                  <a:cxn ang="0">
                    <a:pos x="r" y="vc"/>
                  </a:cxn>
                  <a:cxn ang="cd4">
                    <a:pos x="hc" y="b"/>
                  </a:cxn>
                  <a:cxn ang="cd2">
                    <a:pos x="l" y="vc"/>
                  </a:cxn>
                  <a:cxn ang="f24">
                    <a:pos x="f34" y="f34"/>
                  </a:cxn>
                  <a:cxn ang="f25">
                    <a:pos x="f35" y="f36"/>
                  </a:cxn>
                </a:cxnLst>
                <a:rect l="f31" t="f31" r="f32" b="f33"/>
                <a:pathLst>
                  <a:path>
                    <a:moveTo>
                      <a:pt x="f34" y="f34"/>
                    </a:moveTo>
                    <a:lnTo>
                      <a:pt x="f35" y="f36"/>
                    </a:lnTo>
                  </a:path>
                </a:pathLst>
              </a:custGeom>
              <a:noFill/>
              <a:ln w="12701" cap="flat">
                <a:solidFill>
                  <a:srgbClr val="FFFFFF"/>
                </a:solidFill>
                <a:prstDash val="solid"/>
                <a:miter/>
              </a:ln>
            </p:spPr>
            <p:txBody>
              <a:bodyPr vert="horz" wrap="square" lIns="91426" tIns="45717" rIns="91426" bIns="45717" anchor="t" anchorCtr="0" compatLnSpc="1">
                <a:noAutofit/>
              </a:bodyPr>
              <a:lstStyle/>
              <a:p>
                <a:pPr>
                  <a:defRPr sz="1800" b="0" i="0" u="none" strike="noStrike" kern="0" cap="none" spc="0" baseline="0">
                    <a:solidFill>
                      <a:srgbClr val="000000"/>
                    </a:solidFill>
                    <a:uFillTx/>
                  </a:defRPr>
                </a:pPr>
                <a:endParaRPr lang="en-US" sz="1800">
                  <a:solidFill>
                    <a:srgbClr val="FFFFFF"/>
                  </a:solidFill>
                  <a:latin typeface="Segoe UI Semilight"/>
                </a:endParaRPr>
              </a:p>
            </p:txBody>
          </p:sp>
        </p:grpSp>
      </p:grpSp>
      <p:graphicFrame>
        <p:nvGraphicFramePr>
          <p:cNvPr id="108" name="41% (1)">
            <a:extLst>
              <a:ext uri="{FF2B5EF4-FFF2-40B4-BE49-F238E27FC236}">
                <a16:creationId xmlns:a16="http://schemas.microsoft.com/office/drawing/2014/main" id="{94A2A3BE-F856-4045-A697-1749445ADD59}"/>
              </a:ext>
            </a:extLst>
          </p:cNvPr>
          <p:cNvGraphicFramePr/>
          <p:nvPr/>
        </p:nvGraphicFramePr>
        <p:xfrm>
          <a:off x="6939969" y="1618971"/>
          <a:ext cx="4288895" cy="428889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9" name="85% (2)">
            <a:extLst>
              <a:ext uri="{FF2B5EF4-FFF2-40B4-BE49-F238E27FC236}">
                <a16:creationId xmlns:a16="http://schemas.microsoft.com/office/drawing/2014/main" id="{5AFD77F8-D9EF-472E-B080-93D2E14759DB}"/>
              </a:ext>
            </a:extLst>
          </p:cNvPr>
          <p:cNvGraphicFramePr/>
          <p:nvPr/>
        </p:nvGraphicFramePr>
        <p:xfrm>
          <a:off x="6939969" y="1618971"/>
          <a:ext cx="4288895" cy="428889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0" name="88% (3)">
            <a:extLst>
              <a:ext uri="{FF2B5EF4-FFF2-40B4-BE49-F238E27FC236}">
                <a16:creationId xmlns:a16="http://schemas.microsoft.com/office/drawing/2014/main" id="{40E9435C-9B98-4021-82D5-D7D3FCB9F293}"/>
              </a:ext>
            </a:extLst>
          </p:cNvPr>
          <p:cNvGraphicFramePr/>
          <p:nvPr/>
        </p:nvGraphicFramePr>
        <p:xfrm>
          <a:off x="6939969" y="1618971"/>
          <a:ext cx="4288895" cy="428889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1" name="58% (4)">
            <a:extLst>
              <a:ext uri="{FF2B5EF4-FFF2-40B4-BE49-F238E27FC236}">
                <a16:creationId xmlns:a16="http://schemas.microsoft.com/office/drawing/2014/main" id="{C6B52406-6932-4BAF-87A4-AC93A07B2848}"/>
              </a:ext>
            </a:extLst>
          </p:cNvPr>
          <p:cNvGraphicFramePr/>
          <p:nvPr>
            <p:extLst>
              <p:ext uri="{D42A27DB-BD31-4B8C-83A1-F6EECF244321}">
                <p14:modId xmlns:p14="http://schemas.microsoft.com/office/powerpoint/2010/main" val="234978768"/>
              </p:ext>
            </p:extLst>
          </p:nvPr>
        </p:nvGraphicFramePr>
        <p:xfrm>
          <a:off x="6939969" y="1618971"/>
          <a:ext cx="4288895" cy="4288895"/>
        </p:xfrm>
        <a:graphic>
          <a:graphicData uri="http://schemas.openxmlformats.org/drawingml/2006/chart">
            <c:chart xmlns:c="http://schemas.openxmlformats.org/drawingml/2006/chart" xmlns:r="http://schemas.openxmlformats.org/officeDocument/2006/relationships" r:id="rId7"/>
          </a:graphicData>
        </a:graphic>
      </p:graphicFrame>
      <p:sp>
        <p:nvSpPr>
          <p:cNvPr id="112" name="inner mask">
            <a:extLst>
              <a:ext uri="{FF2B5EF4-FFF2-40B4-BE49-F238E27FC236}">
                <a16:creationId xmlns:a16="http://schemas.microsoft.com/office/drawing/2014/main" id="{B64FF476-1B4E-4ED3-B054-40FA02F63E21}"/>
              </a:ext>
            </a:extLst>
          </p:cNvPr>
          <p:cNvSpPr/>
          <p:nvPr/>
        </p:nvSpPr>
        <p:spPr>
          <a:xfrm>
            <a:off x="6730330" y="1409335"/>
            <a:ext cx="4708174" cy="4708168"/>
          </a:xfrm>
          <a:prstGeom prst="donut">
            <a:avLst>
              <a:gd name="adj" fmla="val 7988"/>
            </a:avLst>
          </a:prstGeom>
          <a:solidFill>
            <a:srgbClr val="F8F8F8"/>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113" name="Oval 112">
            <a:extLst>
              <a:ext uri="{FF2B5EF4-FFF2-40B4-BE49-F238E27FC236}">
                <a16:creationId xmlns:a16="http://schemas.microsoft.com/office/drawing/2014/main" id="{3493CBDB-DC4D-4971-BC84-45C326B5BA3E}"/>
              </a:ext>
            </a:extLst>
          </p:cNvPr>
          <p:cNvSpPr/>
          <p:nvPr/>
        </p:nvSpPr>
        <p:spPr bwMode="auto">
          <a:xfrm>
            <a:off x="8113103" y="2792105"/>
            <a:ext cx="1942626" cy="1942626"/>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inner mask">
            <a:extLst>
              <a:ext uri="{FF2B5EF4-FFF2-40B4-BE49-F238E27FC236}">
                <a16:creationId xmlns:a16="http://schemas.microsoft.com/office/drawing/2014/main" id="{D541BC35-C370-4815-8C68-96536F2C1DDB}"/>
              </a:ext>
            </a:extLst>
          </p:cNvPr>
          <p:cNvSpPr/>
          <p:nvPr/>
        </p:nvSpPr>
        <p:spPr>
          <a:xfrm>
            <a:off x="6730330" y="1401953"/>
            <a:ext cx="4708174" cy="4708168"/>
          </a:xfrm>
          <a:prstGeom prst="donut">
            <a:avLst>
              <a:gd name="adj" fmla="val 289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225">
              <a:defRPr/>
            </a:pPr>
            <a:endParaRPr lang="en-US">
              <a:solidFill>
                <a:srgbClr val="FFFFFF"/>
              </a:solidFill>
              <a:latin typeface="Segoe UI"/>
            </a:endParaRPr>
          </a:p>
        </p:txBody>
      </p:sp>
      <p:sp>
        <p:nvSpPr>
          <p:cNvPr id="115" name="Freeform 5">
            <a:extLst>
              <a:ext uri="{FF2B5EF4-FFF2-40B4-BE49-F238E27FC236}">
                <a16:creationId xmlns:a16="http://schemas.microsoft.com/office/drawing/2014/main" id="{801FDC36-A9F0-4BDA-B530-362BD7136B42}"/>
              </a:ext>
            </a:extLst>
          </p:cNvPr>
          <p:cNvSpPr>
            <a:spLocks/>
          </p:cNvSpPr>
          <p:nvPr/>
        </p:nvSpPr>
        <p:spPr bwMode="auto">
          <a:xfrm>
            <a:off x="9712811" y="1424275"/>
            <a:ext cx="2030978" cy="1231208"/>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chemeClr val="bg1"/>
          </a:solidFill>
          <a:ln w="38100">
            <a:solidFill>
              <a:srgbClr val="F2F2F2"/>
            </a:solidFill>
          </a:ln>
        </p:spPr>
        <p:txBody>
          <a:bodyPr vert="horz" wrap="square" lIns="91427" tIns="45713" rIns="91427" bIns="45713" numCol="1" anchor="ctr" anchorCtr="0" compatLnSpc="1">
            <a:prstTxWarp prst="textNoShape">
              <a:avLst/>
            </a:prstTxWarp>
          </a:bodyPr>
          <a:lstStyle/>
          <a:p>
            <a:pPr algn="ctr" defTabSz="932026" fontAlgn="base">
              <a:lnSpc>
                <a:spcPct val="90000"/>
              </a:lnSpc>
              <a:spcBef>
                <a:spcPct val="0"/>
              </a:spcBef>
              <a:spcAft>
                <a:spcPct val="0"/>
              </a:spcAft>
              <a:defRPr/>
            </a:pPr>
            <a:endParaRPr lang="en-US" sz="1600" kern="0" spc="-50">
              <a:solidFill>
                <a:srgbClr val="FFFFFF"/>
              </a:solidFill>
              <a:latin typeface="Segoe UI"/>
            </a:endParaRPr>
          </a:p>
        </p:txBody>
      </p:sp>
    </p:spTree>
    <p:extLst>
      <p:ext uri="{BB962C8B-B14F-4D97-AF65-F5344CB8AC3E}">
        <p14:creationId xmlns:p14="http://schemas.microsoft.com/office/powerpoint/2010/main" val="275188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fade">
                                      <p:cBhvr>
                                        <p:cTn id="15" dur="500"/>
                                        <p:tgtEl>
                                          <p:spTgt spid="109"/>
                                        </p:tgtEl>
                                      </p:cBhvr>
                                    </p:animEffect>
                                  </p:childTnLst>
                                </p:cTn>
                              </p:par>
                              <p:par>
                                <p:cTn id="16" presetID="10" presetClass="entr" presetSubtype="0" fill="hold" nodeType="with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fade">
                                      <p:cBhvr>
                                        <p:cTn id="18" dur="500"/>
                                        <p:tgtEl>
                                          <p:spTgt spid="6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fade">
                                      <p:cBhvr>
                                        <p:cTn id="23" dur="500"/>
                                        <p:tgtEl>
                                          <p:spTgt spid="9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0"/>
                                        </p:tgtEl>
                                        <p:attrNameLst>
                                          <p:attrName>style.visibility</p:attrName>
                                        </p:attrNameLst>
                                      </p:cBhvr>
                                      <p:to>
                                        <p:strVal val="visible"/>
                                      </p:to>
                                    </p:set>
                                    <p:animEffect transition="in" filter="fade">
                                      <p:cBhvr>
                                        <p:cTn id="26" dur="500"/>
                                        <p:tgtEl>
                                          <p:spTgt spid="1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9"/>
                                        </p:tgtEl>
                                        <p:attrNameLst>
                                          <p:attrName>style.visibility</p:attrName>
                                        </p:attrNameLst>
                                      </p:cBhvr>
                                      <p:to>
                                        <p:strVal val="visible"/>
                                      </p:to>
                                    </p:set>
                                    <p:animEffect transition="in" filter="fade">
                                      <p:cBhvr>
                                        <p:cTn id="31" dur="500"/>
                                        <p:tgtEl>
                                          <p:spTgt spid="9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1"/>
                                        </p:tgtEl>
                                        <p:attrNameLst>
                                          <p:attrName>style.visibility</p:attrName>
                                        </p:attrNameLst>
                                      </p:cBhvr>
                                      <p:to>
                                        <p:strVal val="visible"/>
                                      </p:to>
                                    </p:set>
                                    <p:animEffect transition="in" filter="fade">
                                      <p:cBhvr>
                                        <p:cTn id="34"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8" grpId="0">
        <p:bldAsOne/>
      </p:bldGraphic>
      <p:bldGraphic spid="109" grpId="0">
        <p:bldAsOne/>
      </p:bldGraphic>
      <p:bldGraphic spid="110" grpId="0">
        <p:bldAsOne/>
      </p:bldGraphic>
      <p:bldGraphic spid="111"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D0BEF-22B5-4C76-B43D-382975472FC0}"/>
              </a:ext>
            </a:extLst>
          </p:cNvPr>
          <p:cNvSpPr>
            <a:spLocks noGrp="1"/>
          </p:cNvSpPr>
          <p:nvPr>
            <p:ph type="title"/>
          </p:nvPr>
        </p:nvSpPr>
        <p:spPr/>
        <p:txBody>
          <a:bodyPr/>
          <a:lstStyle/>
          <a:p>
            <a:r>
              <a:rPr lang="en-AU"/>
              <a:t>Microsoft Information Protection: Automatic Label Application</a:t>
            </a:r>
          </a:p>
        </p:txBody>
      </p:sp>
      <p:pic>
        <p:nvPicPr>
          <p:cNvPr id="2050" name="Picture 2" descr="Graphical user interface, text, application, email&#10;&#10;Description automatically generated">
            <a:extLst>
              <a:ext uri="{FF2B5EF4-FFF2-40B4-BE49-F238E27FC236}">
                <a16:creationId xmlns:a16="http://schemas.microsoft.com/office/drawing/2014/main" id="{306CFB79-ED0C-4547-97D4-8496CEFCC2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4109" y="404003"/>
            <a:ext cx="7181850" cy="5972175"/>
          </a:xfrm>
          <a:prstGeom prst="rect">
            <a:avLst/>
          </a:prstGeom>
          <a:noFill/>
        </p:spPr>
      </p:pic>
      <p:sp>
        <p:nvSpPr>
          <p:cNvPr id="3" name="TextBox 2">
            <a:extLst>
              <a:ext uri="{FF2B5EF4-FFF2-40B4-BE49-F238E27FC236}">
                <a16:creationId xmlns:a16="http://schemas.microsoft.com/office/drawing/2014/main" id="{F9F81E14-65FB-40AD-A026-B2A8C367E7B7}"/>
              </a:ext>
            </a:extLst>
          </p:cNvPr>
          <p:cNvSpPr txBox="1"/>
          <p:nvPr/>
        </p:nvSpPr>
        <p:spPr>
          <a:xfrm>
            <a:off x="265042" y="4163439"/>
            <a:ext cx="3382564" cy="181588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a:t>Sensitivity Labels to be applied to content automatically based on:</a:t>
            </a:r>
          </a:p>
          <a:p>
            <a:endParaRPr lang="en-GB" sz="1400"/>
          </a:p>
          <a:p>
            <a:pPr marL="285750" indent="-285750">
              <a:buFontTx/>
              <a:buChar char="-"/>
            </a:pPr>
            <a:r>
              <a:rPr lang="en-GB" sz="1400"/>
              <a:t>Sensitive Information Types</a:t>
            </a:r>
          </a:p>
          <a:p>
            <a:pPr marL="285750" indent="-285750">
              <a:buFontTx/>
              <a:buChar char="-"/>
            </a:pPr>
            <a:r>
              <a:rPr lang="en-GB" sz="1400"/>
              <a:t>Trainable Classifiers</a:t>
            </a:r>
          </a:p>
          <a:p>
            <a:pPr marL="285750" indent="-285750">
              <a:buFontTx/>
              <a:buChar char="-"/>
            </a:pPr>
            <a:r>
              <a:rPr lang="en-GB" sz="1400"/>
              <a:t>Policy rules based on target location: Exchange, SharePoint for example</a:t>
            </a:r>
          </a:p>
          <a:p>
            <a:endParaRPr lang="en-GB" sz="1400"/>
          </a:p>
        </p:txBody>
      </p:sp>
    </p:spTree>
    <p:extLst>
      <p:ext uri="{BB962C8B-B14F-4D97-AF65-F5344CB8AC3E}">
        <p14:creationId xmlns:p14="http://schemas.microsoft.com/office/powerpoint/2010/main" val="383251645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468B9-48EF-4A04-B15A-3E7DEFB03711}"/>
              </a:ext>
            </a:extLst>
          </p:cNvPr>
          <p:cNvSpPr>
            <a:spLocks noGrp="1"/>
          </p:cNvSpPr>
          <p:nvPr>
            <p:ph type="title"/>
          </p:nvPr>
        </p:nvSpPr>
        <p:spPr/>
        <p:txBody>
          <a:bodyPr/>
          <a:lstStyle/>
          <a:p>
            <a:r>
              <a:rPr lang="en-AU"/>
              <a:t>Microsoft Information Protection: Data Loss Prevention</a:t>
            </a:r>
          </a:p>
        </p:txBody>
      </p:sp>
      <p:pic>
        <p:nvPicPr>
          <p:cNvPr id="5122" name="Picture 2" descr="Graphical user interface, text, application, email&#10;&#10;Description automatically generated">
            <a:extLst>
              <a:ext uri="{FF2B5EF4-FFF2-40B4-BE49-F238E27FC236}">
                <a16:creationId xmlns:a16="http://schemas.microsoft.com/office/drawing/2014/main" id="{BF85C103-7828-4099-B5C8-7F6FB6DE49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0082" y="122508"/>
            <a:ext cx="4762500" cy="3743325"/>
          </a:xfrm>
          <a:prstGeom prst="rect">
            <a:avLst/>
          </a:prstGeom>
          <a:noFill/>
        </p:spPr>
      </p:pic>
      <p:pic>
        <p:nvPicPr>
          <p:cNvPr id="6146" name="Picture 2" descr="Graphical user interface, text, application, email&#10;&#10;Description automatically generated">
            <a:extLst>
              <a:ext uri="{FF2B5EF4-FFF2-40B4-BE49-F238E27FC236}">
                <a16:creationId xmlns:a16="http://schemas.microsoft.com/office/drawing/2014/main" id="{61A6AF87-36B8-4937-A768-4B95E562FE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7028" y="3037560"/>
            <a:ext cx="4762500" cy="3676650"/>
          </a:xfrm>
          <a:prstGeom prst="rect">
            <a:avLst/>
          </a:prstGeom>
          <a:noFill/>
        </p:spPr>
      </p:pic>
      <p:sp>
        <p:nvSpPr>
          <p:cNvPr id="3" name="TextBox 2">
            <a:extLst>
              <a:ext uri="{FF2B5EF4-FFF2-40B4-BE49-F238E27FC236}">
                <a16:creationId xmlns:a16="http://schemas.microsoft.com/office/drawing/2014/main" id="{4EBA2EB1-0C4A-4691-9243-8D91D0610AF1}"/>
              </a:ext>
            </a:extLst>
          </p:cNvPr>
          <p:cNvSpPr txBox="1"/>
          <p:nvPr/>
        </p:nvSpPr>
        <p:spPr>
          <a:xfrm>
            <a:off x="265042" y="3865833"/>
            <a:ext cx="3382564" cy="246221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a:t>Protect Sensitive data and reduce risk by preventing unauthorised information from being shared. </a:t>
            </a:r>
          </a:p>
          <a:p>
            <a:endParaRPr lang="en-GB" sz="1400"/>
          </a:p>
          <a:p>
            <a:r>
              <a:rPr lang="en-GB" sz="1400"/>
              <a:t>Content can be searched for by:</a:t>
            </a:r>
          </a:p>
          <a:p>
            <a:endParaRPr lang="en-GB" sz="1400"/>
          </a:p>
          <a:p>
            <a:pPr marL="285750" indent="-285750">
              <a:buFontTx/>
              <a:buChar char="-"/>
            </a:pPr>
            <a:r>
              <a:rPr lang="en-GB" sz="1400"/>
              <a:t>Keywords</a:t>
            </a:r>
          </a:p>
          <a:p>
            <a:pPr marL="285750" indent="-285750">
              <a:buFontTx/>
              <a:buChar char="-"/>
            </a:pPr>
            <a:r>
              <a:rPr lang="en-GB" sz="1400"/>
              <a:t>Regular Expressions</a:t>
            </a:r>
          </a:p>
          <a:p>
            <a:pPr marL="285750" indent="-285750">
              <a:buFontTx/>
              <a:buChar char="-"/>
            </a:pPr>
            <a:r>
              <a:rPr lang="en-GB" sz="1400"/>
              <a:t>Sensitive Information Types</a:t>
            </a:r>
          </a:p>
          <a:p>
            <a:pPr marL="285750" indent="-285750">
              <a:buFontTx/>
              <a:buChar char="-"/>
            </a:pPr>
            <a:r>
              <a:rPr lang="en-GB" sz="1400"/>
              <a:t>Sensitivity Labels</a:t>
            </a:r>
          </a:p>
          <a:p>
            <a:endParaRPr lang="en-GB" sz="1400"/>
          </a:p>
        </p:txBody>
      </p:sp>
    </p:spTree>
    <p:extLst>
      <p:ext uri="{BB962C8B-B14F-4D97-AF65-F5344CB8AC3E}">
        <p14:creationId xmlns:p14="http://schemas.microsoft.com/office/powerpoint/2010/main" val="74771434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23819-9011-43A7-8B20-66F92B508037}"/>
              </a:ext>
            </a:extLst>
          </p:cNvPr>
          <p:cNvSpPr>
            <a:spLocks noGrp="1"/>
          </p:cNvSpPr>
          <p:nvPr>
            <p:ph type="title"/>
          </p:nvPr>
        </p:nvSpPr>
        <p:spPr/>
        <p:txBody>
          <a:bodyPr/>
          <a:lstStyle/>
          <a:p>
            <a:r>
              <a:rPr lang="en-AU"/>
              <a:t>Compliance Manager</a:t>
            </a:r>
          </a:p>
        </p:txBody>
      </p:sp>
      <p:sp>
        <p:nvSpPr>
          <p:cNvPr id="5" name="TextBox 4">
            <a:extLst>
              <a:ext uri="{FF2B5EF4-FFF2-40B4-BE49-F238E27FC236}">
                <a16:creationId xmlns:a16="http://schemas.microsoft.com/office/drawing/2014/main" id="{8A0BC0C9-A6D7-407A-BD14-4B9DBACA1026}"/>
              </a:ext>
            </a:extLst>
          </p:cNvPr>
          <p:cNvSpPr txBox="1"/>
          <p:nvPr/>
        </p:nvSpPr>
        <p:spPr>
          <a:xfrm>
            <a:off x="265042" y="2717969"/>
            <a:ext cx="3382564" cy="289310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sz="1400"/>
              <a:t>Use built-in templates to help manage compliance requirements based on industry and regulatory standards and regulations.</a:t>
            </a:r>
          </a:p>
          <a:p>
            <a:endParaRPr lang="en-GB" sz="1400"/>
          </a:p>
          <a:p>
            <a:r>
              <a:rPr lang="en-GB" sz="1400"/>
              <a:t>Takes an inventory of data protection risks and provides recommendation on resolving compliance breaches.</a:t>
            </a:r>
          </a:p>
          <a:p>
            <a:endParaRPr lang="en-GB" sz="1400"/>
          </a:p>
          <a:p>
            <a:r>
              <a:rPr lang="en-GB" sz="1400"/>
              <a:t>Stays current with changes to regulations and certifications, and can provide compliance reports to auditors.</a:t>
            </a:r>
          </a:p>
          <a:p>
            <a:endParaRPr lang="en-GB" sz="1400"/>
          </a:p>
        </p:txBody>
      </p:sp>
      <p:pic>
        <p:nvPicPr>
          <p:cNvPr id="9218" name="Picture 2" descr="Graphical user interface, application&#10;&#10;Description automatically generated">
            <a:extLst>
              <a:ext uri="{FF2B5EF4-FFF2-40B4-BE49-F238E27FC236}">
                <a16:creationId xmlns:a16="http://schemas.microsoft.com/office/drawing/2014/main" id="{96CE4A80-7ABE-4B41-B231-0E2A80CD2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2894" y="1478603"/>
            <a:ext cx="8001829" cy="3777947"/>
          </a:xfrm>
          <a:prstGeom prst="rect">
            <a:avLst/>
          </a:prstGeom>
          <a:noFill/>
        </p:spPr>
      </p:pic>
    </p:spTree>
    <p:extLst>
      <p:ext uri="{BB962C8B-B14F-4D97-AF65-F5344CB8AC3E}">
        <p14:creationId xmlns:p14="http://schemas.microsoft.com/office/powerpoint/2010/main" val="337725360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C141A-9B95-4A83-B53E-878CF03B23D9}"/>
              </a:ext>
            </a:extLst>
          </p:cNvPr>
          <p:cNvSpPr>
            <a:spLocks noGrp="1"/>
          </p:cNvSpPr>
          <p:nvPr>
            <p:ph type="title"/>
          </p:nvPr>
        </p:nvSpPr>
        <p:spPr/>
        <p:txBody>
          <a:bodyPr/>
          <a:lstStyle/>
          <a:p>
            <a:r>
              <a:rPr lang="en-AU"/>
              <a:t>GitHub Repository</a:t>
            </a:r>
          </a:p>
        </p:txBody>
      </p:sp>
      <p:sp>
        <p:nvSpPr>
          <p:cNvPr id="3" name="Text Placeholder 2">
            <a:extLst>
              <a:ext uri="{FF2B5EF4-FFF2-40B4-BE49-F238E27FC236}">
                <a16:creationId xmlns:a16="http://schemas.microsoft.com/office/drawing/2014/main" id="{067B1935-2545-4354-B910-87F06D1BF6A8}"/>
              </a:ext>
            </a:extLst>
          </p:cNvPr>
          <p:cNvSpPr>
            <a:spLocks noGrp="1"/>
          </p:cNvSpPr>
          <p:nvPr>
            <p:ph type="body" sz="quarter" idx="11"/>
          </p:nvPr>
        </p:nvSpPr>
        <p:spPr/>
        <p:txBody>
          <a:bodyPr/>
          <a:lstStyle/>
          <a:p>
            <a:r>
              <a:rPr lang="en-GB">
                <a:hlinkClick r:id="rId2"/>
              </a:rPr>
              <a:t>https://github.com/microsoft/microsoft-data-governance-accelerator</a:t>
            </a:r>
            <a:endParaRPr lang="en-AU"/>
          </a:p>
        </p:txBody>
      </p:sp>
    </p:spTree>
    <p:extLst>
      <p:ext uri="{BB962C8B-B14F-4D97-AF65-F5344CB8AC3E}">
        <p14:creationId xmlns:p14="http://schemas.microsoft.com/office/powerpoint/2010/main" val="31097075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05211C6-63BA-BB42-BBCF-8403394635B7}"/>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TextBox 81">
            <a:extLst>
              <a:ext uri="{FF2B5EF4-FFF2-40B4-BE49-F238E27FC236}">
                <a16:creationId xmlns:a16="http://schemas.microsoft.com/office/drawing/2014/main" id="{1E05297F-5814-4447-BDB1-944E1DA81026}"/>
              </a:ext>
            </a:extLst>
          </p:cNvPr>
          <p:cNvSpPr txBox="1"/>
          <p:nvPr/>
        </p:nvSpPr>
        <p:spPr>
          <a:xfrm>
            <a:off x="269241" y="2607277"/>
            <a:ext cx="5286726" cy="3928474"/>
          </a:xfrm>
          <a:prstGeom prst="rect">
            <a:avLst/>
          </a:prstGeom>
          <a:noFill/>
        </p:spPr>
        <p:txBody>
          <a:bodyPr wrap="square" lIns="179285" tIns="143428" rIns="179285" bIns="143428" rtlCol="0">
            <a:spAutoFit/>
          </a:bodyPr>
          <a:lstStyle>
            <a:defPPr>
              <a:defRPr lang="en-US"/>
            </a:defPPr>
            <a:lvl1pPr defTabSz="914224">
              <a:lnSpc>
                <a:spcPct val="90000"/>
              </a:lnSpc>
              <a:spcBef>
                <a:spcPts val="1200"/>
              </a:spcBef>
              <a:spcAft>
                <a:spcPts val="1200"/>
              </a:spcAft>
              <a:defRPr sz="2400" spc="7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defTabSz="896214">
              <a:spcBef>
                <a:spcPts val="1176"/>
              </a:spcBef>
              <a:spcAft>
                <a:spcPts val="1176"/>
              </a:spcAft>
              <a:defRPr/>
            </a:pPr>
            <a:r>
              <a:rPr lang="en-US" sz="1961" spc="69">
                <a:solidFill>
                  <a:schemeClr val="bg1"/>
                </a:solidFill>
              </a:rPr>
              <a:t>Do you know what sensitive </a:t>
            </a:r>
            <a:br>
              <a:rPr lang="en-US" sz="1961" spc="69">
                <a:solidFill>
                  <a:schemeClr val="bg1"/>
                </a:solidFill>
              </a:rPr>
            </a:br>
            <a:r>
              <a:rPr lang="en-US" sz="1961" spc="69">
                <a:solidFill>
                  <a:schemeClr val="bg1"/>
                </a:solidFill>
              </a:rPr>
              <a:t>data who have? </a:t>
            </a:r>
          </a:p>
          <a:p>
            <a:pPr defTabSz="896214">
              <a:spcBef>
                <a:spcPts val="1176"/>
              </a:spcBef>
              <a:spcAft>
                <a:spcPts val="1176"/>
              </a:spcAft>
              <a:defRPr/>
            </a:pPr>
            <a:r>
              <a:rPr lang="en-US" sz="1961" spc="69">
                <a:solidFill>
                  <a:schemeClr val="bg1"/>
                </a:solidFill>
              </a:rPr>
              <a:t>Do you know where your sensitive </a:t>
            </a:r>
            <a:br>
              <a:rPr lang="en-US" sz="1961" spc="69">
                <a:solidFill>
                  <a:schemeClr val="bg1"/>
                </a:solidFill>
              </a:rPr>
            </a:br>
            <a:r>
              <a:rPr lang="en-US" sz="1961" spc="69">
                <a:solidFill>
                  <a:schemeClr val="bg1"/>
                </a:solidFill>
              </a:rPr>
              <a:t>data resides? </a:t>
            </a:r>
          </a:p>
          <a:p>
            <a:pPr defTabSz="896214">
              <a:spcBef>
                <a:spcPts val="1176"/>
              </a:spcBef>
              <a:spcAft>
                <a:spcPts val="1176"/>
              </a:spcAft>
              <a:defRPr/>
            </a:pPr>
            <a:r>
              <a:rPr lang="en-US" sz="1961" spc="69">
                <a:solidFill>
                  <a:schemeClr val="bg1"/>
                </a:solidFill>
              </a:rPr>
              <a:t>Do you have control of your data as it travels inside and outside of your organization?</a:t>
            </a:r>
          </a:p>
          <a:p>
            <a:pPr defTabSz="896214">
              <a:spcBef>
                <a:spcPts val="1176"/>
              </a:spcBef>
              <a:spcAft>
                <a:spcPts val="1176"/>
              </a:spcAft>
              <a:defRPr/>
            </a:pPr>
            <a:r>
              <a:rPr lang="en-US" sz="1961" spc="69">
                <a:solidFill>
                  <a:schemeClr val="bg1"/>
                </a:solidFill>
              </a:rPr>
              <a:t>Are you using multiple solutions to discover, classify, label, and protect sensitive data? </a:t>
            </a:r>
          </a:p>
        </p:txBody>
      </p:sp>
      <p:sp>
        <p:nvSpPr>
          <p:cNvPr id="83" name="Title 1">
            <a:extLst>
              <a:ext uri="{FF2B5EF4-FFF2-40B4-BE49-F238E27FC236}">
                <a16:creationId xmlns:a16="http://schemas.microsoft.com/office/drawing/2014/main" id="{97D1E084-8325-4516-80EC-71C1B1805370}"/>
              </a:ext>
            </a:extLst>
          </p:cNvPr>
          <p:cNvSpPr txBox="1">
            <a:spLocks/>
          </p:cNvSpPr>
          <p:nvPr/>
        </p:nvSpPr>
        <p:spPr>
          <a:xfrm>
            <a:off x="269241" y="289957"/>
            <a:ext cx="5784094" cy="2413481"/>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192">
              <a:spcBef>
                <a:spcPts val="0"/>
              </a:spcBef>
              <a:defRPr/>
            </a:pPr>
            <a:r>
              <a:rPr lang="en-GB">
                <a:solidFill>
                  <a:srgbClr val="0070C0"/>
                </a:solidFill>
              </a:rPr>
              <a:t>Do you have a strategy for </a:t>
            </a:r>
            <a:r>
              <a:rPr lang="en-GB" b="1">
                <a:solidFill>
                  <a:srgbClr val="0070C0"/>
                </a:solidFill>
              </a:rPr>
              <a:t>protecting and managing </a:t>
            </a:r>
            <a:r>
              <a:rPr lang="en-GB">
                <a:solidFill>
                  <a:srgbClr val="0070C0"/>
                </a:solidFill>
              </a:rPr>
              <a:t>sensitive information?</a:t>
            </a:r>
          </a:p>
        </p:txBody>
      </p:sp>
      <p:pic>
        <p:nvPicPr>
          <p:cNvPr id="2" name="Picture 1" descr="A picture containing window, indoor, person, table&#10;&#10;Description automatically generated">
            <a:extLst>
              <a:ext uri="{FF2B5EF4-FFF2-40B4-BE49-F238E27FC236}">
                <a16:creationId xmlns:a16="http://schemas.microsoft.com/office/drawing/2014/main" id="{56C1D609-ACE9-40B9-837F-8C4E63C27412}"/>
              </a:ext>
            </a:extLst>
          </p:cNvPr>
          <p:cNvPicPr>
            <a:picLocks noChangeAspect="1"/>
          </p:cNvPicPr>
          <p:nvPr/>
        </p:nvPicPr>
        <p:blipFill rotWithShape="1">
          <a:blip r:embed="rId3"/>
          <a:srcRect t="18446" r="52015"/>
          <a:stretch/>
        </p:blipFill>
        <p:spPr>
          <a:xfrm>
            <a:off x="6138666" y="487"/>
            <a:ext cx="6053334" cy="6857027"/>
          </a:xfrm>
          <a:prstGeom prst="rect">
            <a:avLst/>
          </a:prstGeom>
        </p:spPr>
      </p:pic>
    </p:spTree>
    <p:extLst>
      <p:ext uri="{BB962C8B-B14F-4D97-AF65-F5344CB8AC3E}">
        <p14:creationId xmlns:p14="http://schemas.microsoft.com/office/powerpoint/2010/main" val="381691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63" presetClass="path" presetSubtype="0" decel="100000" fill="hold" grpId="1" nodeType="withEffect">
                                  <p:stCondLst>
                                    <p:cond delay="0"/>
                                  </p:stCondLst>
                                  <p:childTnLst>
                                    <p:animMotion origin="layout" path="M -1.99132E-7 1.31185E-6 L 0.01545 1.31185E-6 " pathEditMode="relative" rAng="0" ptsTypes="AA">
                                      <p:cBhvr>
                                        <p:cTn id="9" dur="750" spd="-100000" fill="hold"/>
                                        <p:tgtEl>
                                          <p:spTgt spid="83"/>
                                        </p:tgtEl>
                                        <p:attrNameLst>
                                          <p:attrName>ppt_x</p:attrName>
                                          <p:attrName>ppt_y</p:attrName>
                                        </p:attrNameLst>
                                      </p:cBhvr>
                                      <p:rCtr x="766" y="0"/>
                                    </p:animMotion>
                                  </p:childTnLst>
                                </p:cTn>
                              </p:par>
                              <p:par>
                                <p:cTn id="10" presetID="10" presetClass="entr" presetSubtype="0" fill="hold" grpId="0" nodeType="with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par>
                                <p:cTn id="13" presetID="42" presetClass="path" presetSubtype="0" decel="100000" fill="hold" grpId="1" nodeType="withEffect">
                                  <p:stCondLst>
                                    <p:cond delay="0"/>
                                  </p:stCondLst>
                                  <p:childTnLst>
                                    <p:animMotion origin="layout" path="M -7.3781E-7 -2.197E-6 L -7.3781E-7 0.02156 " pathEditMode="relative" rAng="0" ptsTypes="AA">
                                      <p:cBhvr>
                                        <p:cTn id="14" dur="750" spd="-100000" fill="hold"/>
                                        <p:tgtEl>
                                          <p:spTgt spid="82"/>
                                        </p:tgtEl>
                                        <p:attrNameLst>
                                          <p:attrName>ppt_x</p:attrName>
                                          <p:attrName>ppt_y</p:attrName>
                                        </p:attrNameLst>
                                      </p:cBhvr>
                                      <p:rCtr x="0" y="10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2" grpId="1"/>
      <p:bldP spid="83" grpId="0"/>
      <p:bldP spid="83"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05211C6-63BA-BB42-BBCF-8403394635B7}"/>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3">
            <a:extLst>
              <a:ext uri="{FF2B5EF4-FFF2-40B4-BE49-F238E27FC236}">
                <a16:creationId xmlns:a16="http://schemas.microsoft.com/office/drawing/2014/main" id="{FBD49605-8BC3-4A44-9D39-E319EFC8724D}"/>
              </a:ext>
            </a:extLst>
          </p:cNvPr>
          <p:cNvSpPr txBox="1">
            <a:spLocks/>
          </p:cNvSpPr>
          <p:nvPr/>
        </p:nvSpPr>
        <p:spPr>
          <a:xfrm>
            <a:off x="274639" y="2740135"/>
            <a:ext cx="4892040" cy="1649682"/>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400">
              <a:lnSpc>
                <a:spcPct val="85000"/>
              </a:lnSpc>
              <a:spcBef>
                <a:spcPts val="0"/>
              </a:spcBef>
              <a:defRPr/>
            </a:pPr>
            <a:r>
              <a:rPr lang="en-GB" sz="2800" kern="0" cap="all" spc="120">
                <a:ln>
                  <a:noFill/>
                </a:ln>
                <a:solidFill>
                  <a:srgbClr val="0070C0"/>
                </a:solidFill>
                <a:latin typeface="Segoe UI"/>
                <a:ea typeface="Segoe UI Black" panose="020B0A02040204020203" pitchFamily="34" charset="0"/>
                <a:cs typeface="Segoe UI Black" panose="020B0A02040204020203" pitchFamily="34" charset="0"/>
              </a:rPr>
              <a:t>Q:  Where is your data?</a:t>
            </a:r>
            <a:br>
              <a:rPr lang="en-GB" sz="2800" kern="0" cap="all" spc="120">
                <a:ln>
                  <a:noFill/>
                </a:ln>
                <a:solidFill>
                  <a:srgbClr val="0070C0"/>
                </a:solidFill>
                <a:latin typeface="Segoe UI"/>
                <a:ea typeface="Segoe UI Black" panose="020B0A02040204020203" pitchFamily="34" charset="0"/>
                <a:cs typeface="Segoe UI Black" panose="020B0A02040204020203" pitchFamily="34" charset="0"/>
              </a:rPr>
            </a:br>
            <a:br>
              <a:rPr lang="en-GB" sz="2800" kern="0" cap="all" spc="120">
                <a:ln>
                  <a:noFill/>
                </a:ln>
                <a:solidFill>
                  <a:srgbClr val="0070C0"/>
                </a:solidFill>
                <a:latin typeface="Segoe UI"/>
                <a:ea typeface="Segoe UI Black" panose="020B0A02040204020203" pitchFamily="34" charset="0"/>
                <a:cs typeface="Segoe UI Black" panose="020B0A02040204020203" pitchFamily="34" charset="0"/>
              </a:rPr>
            </a:br>
            <a:r>
              <a:rPr lang="en-GB" sz="2800" kern="0" cap="all" spc="120">
                <a:solidFill>
                  <a:srgbClr val="0070C0"/>
                </a:solidFill>
                <a:latin typeface="Segoe UI"/>
                <a:ea typeface="Segoe UI Black" panose="020B0A02040204020203" pitchFamily="34" charset="0"/>
                <a:cs typeface="Segoe UI Black" panose="020B0A02040204020203" pitchFamily="34" charset="0"/>
              </a:rPr>
              <a:t>A:   Everywhere</a:t>
            </a:r>
            <a:br>
              <a:rPr lang="en-GB" sz="2800" b="1" kern="0" cap="all" spc="120">
                <a:ln>
                  <a:noFill/>
                </a:ln>
                <a:solidFill>
                  <a:srgbClr val="0070C0"/>
                </a:solidFill>
                <a:latin typeface="Segoe UI"/>
                <a:ea typeface="Segoe UI Black" panose="020B0A02040204020203" pitchFamily="34" charset="0"/>
                <a:cs typeface="Segoe UI Black" panose="020B0A02040204020203" pitchFamily="34" charset="0"/>
              </a:rPr>
            </a:br>
            <a:endParaRPr lang="en-GB" sz="2800">
              <a:solidFill>
                <a:srgbClr val="0070C0"/>
              </a:solidFill>
            </a:endParaRPr>
          </a:p>
        </p:txBody>
      </p:sp>
      <p:graphicFrame>
        <p:nvGraphicFramePr>
          <p:cNvPr id="10" name="Diagram 9">
            <a:extLst>
              <a:ext uri="{FF2B5EF4-FFF2-40B4-BE49-F238E27FC236}">
                <a16:creationId xmlns:a16="http://schemas.microsoft.com/office/drawing/2014/main" id="{668AC117-70F6-4260-B336-5B52A9BCF11E}"/>
              </a:ext>
            </a:extLst>
          </p:cNvPr>
          <p:cNvGraphicFramePr/>
          <p:nvPr>
            <p:extLst>
              <p:ext uri="{D42A27DB-BD31-4B8C-83A1-F6EECF244321}">
                <p14:modId xmlns:p14="http://schemas.microsoft.com/office/powerpoint/2010/main" val="2556668790"/>
              </p:ext>
            </p:extLst>
          </p:nvPr>
        </p:nvGraphicFramePr>
        <p:xfrm>
          <a:off x="345841" y="3216784"/>
          <a:ext cx="4462727" cy="17169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Group 10">
            <a:extLst>
              <a:ext uri="{FF2B5EF4-FFF2-40B4-BE49-F238E27FC236}">
                <a16:creationId xmlns:a16="http://schemas.microsoft.com/office/drawing/2014/main" id="{4765F939-1E43-4F05-B46E-FD1A6301A302}"/>
              </a:ext>
            </a:extLst>
          </p:cNvPr>
          <p:cNvGrpSpPr/>
          <p:nvPr/>
        </p:nvGrpSpPr>
        <p:grpSpPr>
          <a:xfrm>
            <a:off x="5441068" y="-1"/>
            <a:ext cx="6994525" cy="6769909"/>
            <a:chOff x="-4035968" y="758371"/>
            <a:chExt cx="6858000" cy="6858000"/>
          </a:xfrm>
        </p:grpSpPr>
        <p:sp>
          <p:nvSpPr>
            <p:cNvPr id="12" name="Rectangle 11">
              <a:extLst>
                <a:ext uri="{FF2B5EF4-FFF2-40B4-BE49-F238E27FC236}">
                  <a16:creationId xmlns:a16="http://schemas.microsoft.com/office/drawing/2014/main" id="{611C38FC-C490-404E-9117-592BD8EE3CE8}"/>
                </a:ext>
              </a:extLst>
            </p:cNvPr>
            <p:cNvSpPr/>
            <p:nvPr/>
          </p:nvSpPr>
          <p:spPr bwMode="auto">
            <a:xfrm>
              <a:off x="-4035968" y="758371"/>
              <a:ext cx="6858000" cy="6858000"/>
            </a:xfrm>
            <a:prstGeom prst="rect">
              <a:avLst/>
            </a:prstGeom>
            <a:solidFill>
              <a:srgbClr val="0101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descr="A picture containing worm&#10;&#10;Description generated with very high confidence">
              <a:extLst>
                <a:ext uri="{FF2B5EF4-FFF2-40B4-BE49-F238E27FC236}">
                  <a16:creationId xmlns:a16="http://schemas.microsoft.com/office/drawing/2014/main" id="{7A8F68A7-7A22-43A4-8EFD-F9BEA18382CC}"/>
                </a:ext>
              </a:extLst>
            </p:cNvPr>
            <p:cNvPicPr>
              <a:picLocks noChangeAspect="1"/>
            </p:cNvPicPr>
            <p:nvPr/>
          </p:nvPicPr>
          <p:blipFill rotWithShape="1">
            <a:blip r:embed="rId8">
              <a:extLst>
                <a:ext uri="{28A0092B-C50C-407E-A947-70E740481C1C}">
                  <a14:useLocalDpi xmlns:a14="http://schemas.microsoft.com/office/drawing/2010/main" val="0"/>
                </a:ext>
              </a:extLst>
            </a:blip>
            <a:srcRect t="-1" b="-77856"/>
            <a:stretch/>
          </p:blipFill>
          <p:spPr>
            <a:xfrm>
              <a:off x="-4035968" y="758371"/>
              <a:ext cx="6858000" cy="6858000"/>
            </a:xfrm>
            <a:prstGeom prst="rect">
              <a:avLst/>
            </a:prstGeom>
            <a:solidFill>
              <a:srgbClr val="000000"/>
            </a:solidFill>
          </p:spPr>
        </p:pic>
      </p:grpSp>
      <p:sp>
        <p:nvSpPr>
          <p:cNvPr id="14" name="Moon 13">
            <a:extLst>
              <a:ext uri="{FF2B5EF4-FFF2-40B4-BE49-F238E27FC236}">
                <a16:creationId xmlns:a16="http://schemas.microsoft.com/office/drawing/2014/main" id="{A8117014-EE5B-47AD-8555-58043AACBA99}"/>
              </a:ext>
            </a:extLst>
          </p:cNvPr>
          <p:cNvSpPr/>
          <p:nvPr/>
        </p:nvSpPr>
        <p:spPr bwMode="auto">
          <a:xfrm rot="5400000">
            <a:off x="7779951" y="-444920"/>
            <a:ext cx="2333052" cy="5542204"/>
          </a:xfrm>
          <a:prstGeom prst="moon">
            <a:avLst>
              <a:gd name="adj" fmla="val 18142"/>
            </a:avLst>
          </a:prstGeom>
          <a:gradFill flip="none" rotWithShape="1">
            <a:gsLst>
              <a:gs pos="0">
                <a:schemeClr val="bg1">
                  <a:alpha val="0"/>
                </a:schemeClr>
              </a:gs>
              <a:gs pos="100000">
                <a:schemeClr val="bg1">
                  <a:alpha val="0"/>
                </a:schemeClr>
              </a:gs>
              <a:gs pos="50000">
                <a:schemeClr val="bg1">
                  <a:alpha val="23000"/>
                </a:schemeClr>
              </a:gs>
            </a:gsLst>
            <a:lin ang="5400000" scaled="1"/>
            <a:tileRect/>
          </a:gradFill>
          <a:ln>
            <a:noFill/>
            <a:headEnd type="none" w="med" len="med"/>
            <a:tailEnd type="none" w="med" len="med"/>
          </a:ln>
          <a:effectLst>
            <a:glow rad="228600">
              <a:schemeClr val="bg2">
                <a:alpha val="14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Moon 14">
            <a:extLst>
              <a:ext uri="{FF2B5EF4-FFF2-40B4-BE49-F238E27FC236}">
                <a16:creationId xmlns:a16="http://schemas.microsoft.com/office/drawing/2014/main" id="{72B09CAC-4397-489D-827C-6562FFC6FA41}"/>
              </a:ext>
            </a:extLst>
          </p:cNvPr>
          <p:cNvSpPr/>
          <p:nvPr/>
        </p:nvSpPr>
        <p:spPr bwMode="auto">
          <a:xfrm rot="5400000">
            <a:off x="8534722" y="4160566"/>
            <a:ext cx="1026304" cy="2080248"/>
          </a:xfrm>
          <a:prstGeom prst="moon">
            <a:avLst>
              <a:gd name="adj" fmla="val 18142"/>
            </a:avLst>
          </a:prstGeom>
          <a:gradFill flip="none" rotWithShape="1">
            <a:gsLst>
              <a:gs pos="0">
                <a:schemeClr val="bg1">
                  <a:alpha val="0"/>
                </a:schemeClr>
              </a:gs>
              <a:gs pos="100000">
                <a:schemeClr val="bg1">
                  <a:alpha val="0"/>
                </a:schemeClr>
              </a:gs>
              <a:gs pos="50000">
                <a:schemeClr val="bg1">
                  <a:alpha val="23000"/>
                </a:schemeClr>
              </a:gs>
            </a:gsLst>
            <a:lin ang="5400000" scaled="1"/>
            <a:tileRect/>
          </a:gradFill>
          <a:ln>
            <a:noFill/>
            <a:headEnd type="none" w="med" len="med"/>
            <a:tailEnd type="none" w="med" len="med"/>
          </a:ln>
          <a:effectLst>
            <a:glow rad="228600">
              <a:schemeClr val="accent5">
                <a:alpha val="14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Moon 15">
            <a:extLst>
              <a:ext uri="{FF2B5EF4-FFF2-40B4-BE49-F238E27FC236}">
                <a16:creationId xmlns:a16="http://schemas.microsoft.com/office/drawing/2014/main" id="{D43C0294-2545-4DE6-9ACC-7B5B54EBE896}"/>
              </a:ext>
            </a:extLst>
          </p:cNvPr>
          <p:cNvSpPr/>
          <p:nvPr/>
        </p:nvSpPr>
        <p:spPr bwMode="auto">
          <a:xfrm rot="5400000">
            <a:off x="8065798" y="1801666"/>
            <a:ext cx="1949047" cy="4237366"/>
          </a:xfrm>
          <a:prstGeom prst="moon">
            <a:avLst>
              <a:gd name="adj" fmla="val 18142"/>
            </a:avLst>
          </a:prstGeom>
          <a:gradFill flip="none" rotWithShape="1">
            <a:gsLst>
              <a:gs pos="0">
                <a:schemeClr val="bg1">
                  <a:alpha val="0"/>
                </a:schemeClr>
              </a:gs>
              <a:gs pos="100000">
                <a:schemeClr val="bg1">
                  <a:alpha val="0"/>
                </a:schemeClr>
              </a:gs>
              <a:gs pos="50000">
                <a:schemeClr val="bg1">
                  <a:alpha val="23000"/>
                </a:schemeClr>
              </a:gs>
            </a:gsLst>
            <a:lin ang="5400000" scaled="1"/>
            <a:tileRect/>
          </a:gradFill>
          <a:ln>
            <a:noFill/>
            <a:headEnd type="none" w="med" len="med"/>
            <a:tailEnd type="none" w="med" len="med"/>
          </a:ln>
          <a:effectLst>
            <a:glow rad="228600">
              <a:schemeClr val="accent1">
                <a:satMod val="175000"/>
                <a:alpha val="14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CF4BFB4E-69E5-490A-99E3-6C1C76259C76}"/>
              </a:ext>
            </a:extLst>
          </p:cNvPr>
          <p:cNvGrpSpPr/>
          <p:nvPr/>
        </p:nvGrpSpPr>
        <p:grpSpPr>
          <a:xfrm>
            <a:off x="5463272" y="1144994"/>
            <a:ext cx="6851773" cy="5740357"/>
            <a:chOff x="4524479" y="114300"/>
            <a:chExt cx="7912948" cy="6629400"/>
          </a:xfrm>
        </p:grpSpPr>
        <p:cxnSp>
          <p:nvCxnSpPr>
            <p:cNvPr id="18" name="Straight Connector 17">
              <a:extLst>
                <a:ext uri="{FF2B5EF4-FFF2-40B4-BE49-F238E27FC236}">
                  <a16:creationId xmlns:a16="http://schemas.microsoft.com/office/drawing/2014/main" id="{4F21FF02-B446-4423-AD03-CDAE73F9E208}"/>
                </a:ext>
              </a:extLst>
            </p:cNvPr>
            <p:cNvCxnSpPr>
              <a:cxnSpLocks/>
              <a:stCxn id="136" idx="6"/>
            </p:cNvCxnSpPr>
            <p:nvPr/>
          </p:nvCxnSpPr>
          <p:spPr>
            <a:xfrm flipV="1">
              <a:off x="10790354" y="3497501"/>
              <a:ext cx="1647073" cy="649721"/>
            </a:xfrm>
            <a:prstGeom prst="line">
              <a:avLst/>
            </a:prstGeom>
            <a:noFill/>
            <a:ln w="22225" cap="flat" cmpd="sng" algn="ctr">
              <a:gradFill>
                <a:gsLst>
                  <a:gs pos="33000">
                    <a:srgbClr val="969696">
                      <a:alpha val="50000"/>
                    </a:srgbClr>
                  </a:gs>
                  <a:gs pos="0">
                    <a:schemeClr val="tx1">
                      <a:lumMod val="60000"/>
                      <a:lumOff val="40000"/>
                    </a:schemeClr>
                  </a:gs>
                  <a:gs pos="70000">
                    <a:srgbClr val="C9C9C9">
                      <a:alpha val="0"/>
                    </a:srgbClr>
                  </a:gs>
                  <a:gs pos="100000">
                    <a:schemeClr val="bg1">
                      <a:alpha val="0"/>
                    </a:schemeClr>
                  </a:gs>
                </a:gsLst>
                <a:lin ang="5400000" scaled="1"/>
              </a:gradFill>
              <a:prstDash val="solid"/>
              <a:headEnd type="none"/>
              <a:tailEnd type="none"/>
            </a:ln>
            <a:effectLst/>
          </p:spPr>
        </p:cxnSp>
        <p:cxnSp>
          <p:nvCxnSpPr>
            <p:cNvPr id="19" name="Straight Connector 18">
              <a:extLst>
                <a:ext uri="{FF2B5EF4-FFF2-40B4-BE49-F238E27FC236}">
                  <a16:creationId xmlns:a16="http://schemas.microsoft.com/office/drawing/2014/main" id="{C547A3D1-FCC6-4F56-8FC3-EB3A8064AA2E}"/>
                </a:ext>
              </a:extLst>
            </p:cNvPr>
            <p:cNvCxnSpPr>
              <a:cxnSpLocks/>
              <a:stCxn id="47" idx="2"/>
            </p:cNvCxnSpPr>
            <p:nvPr/>
          </p:nvCxnSpPr>
          <p:spPr>
            <a:xfrm flipH="1" flipV="1">
              <a:off x="4524479" y="2242353"/>
              <a:ext cx="2986198" cy="1721500"/>
            </a:xfrm>
            <a:prstGeom prst="line">
              <a:avLst/>
            </a:prstGeom>
            <a:noFill/>
            <a:ln w="22225" cap="flat" cmpd="sng" algn="ctr">
              <a:gradFill>
                <a:gsLst>
                  <a:gs pos="33000">
                    <a:srgbClr val="969696">
                      <a:alpha val="50000"/>
                    </a:srgbClr>
                  </a:gs>
                  <a:gs pos="0">
                    <a:schemeClr val="tx1">
                      <a:lumMod val="60000"/>
                      <a:lumOff val="40000"/>
                    </a:schemeClr>
                  </a:gs>
                  <a:gs pos="70000">
                    <a:srgbClr val="C9C9C9">
                      <a:alpha val="0"/>
                    </a:srgbClr>
                  </a:gs>
                  <a:gs pos="100000">
                    <a:schemeClr val="bg1">
                      <a:alpha val="0"/>
                    </a:schemeClr>
                  </a:gs>
                </a:gsLst>
                <a:lin ang="5400000" scaled="1"/>
              </a:gradFill>
              <a:prstDash val="solid"/>
              <a:headEnd type="none"/>
              <a:tailEnd type="none"/>
            </a:ln>
            <a:effectLst/>
          </p:spPr>
        </p:cxnSp>
        <p:cxnSp>
          <p:nvCxnSpPr>
            <p:cNvPr id="20" name="Straight Connector 19">
              <a:extLst>
                <a:ext uri="{FF2B5EF4-FFF2-40B4-BE49-F238E27FC236}">
                  <a16:creationId xmlns:a16="http://schemas.microsoft.com/office/drawing/2014/main" id="{0A457DBC-447B-45EF-8E75-E047202D067E}"/>
                </a:ext>
              </a:extLst>
            </p:cNvPr>
            <p:cNvCxnSpPr>
              <a:cxnSpLocks/>
              <a:stCxn id="117" idx="1"/>
            </p:cNvCxnSpPr>
            <p:nvPr/>
          </p:nvCxnSpPr>
          <p:spPr>
            <a:xfrm flipH="1" flipV="1">
              <a:off x="5873782" y="1210651"/>
              <a:ext cx="468220" cy="139131"/>
            </a:xfrm>
            <a:prstGeom prst="line">
              <a:avLst/>
            </a:prstGeom>
            <a:noFill/>
            <a:ln w="22225" cap="flat" cmpd="sng" algn="ctr">
              <a:gradFill>
                <a:gsLst>
                  <a:gs pos="33000">
                    <a:srgbClr val="969696">
                      <a:alpha val="50000"/>
                    </a:srgbClr>
                  </a:gs>
                  <a:gs pos="0">
                    <a:schemeClr val="tx1">
                      <a:lumMod val="60000"/>
                      <a:lumOff val="40000"/>
                    </a:schemeClr>
                  </a:gs>
                  <a:gs pos="70000">
                    <a:srgbClr val="C9C9C9">
                      <a:alpha val="0"/>
                    </a:srgbClr>
                  </a:gs>
                  <a:gs pos="100000">
                    <a:schemeClr val="bg1">
                      <a:alpha val="0"/>
                    </a:schemeClr>
                  </a:gs>
                </a:gsLst>
                <a:lin ang="5400000" scaled="1"/>
              </a:gradFill>
              <a:prstDash val="solid"/>
              <a:headEnd type="none"/>
              <a:tailEnd type="none"/>
            </a:ln>
            <a:effectLst/>
          </p:spPr>
        </p:cxnSp>
        <p:cxnSp>
          <p:nvCxnSpPr>
            <p:cNvPr id="21" name="Straight Connector 20">
              <a:extLst>
                <a:ext uri="{FF2B5EF4-FFF2-40B4-BE49-F238E27FC236}">
                  <a16:creationId xmlns:a16="http://schemas.microsoft.com/office/drawing/2014/main" id="{CC11E03A-BE2B-49D6-AF70-EC567D415FDF}"/>
                </a:ext>
              </a:extLst>
            </p:cNvPr>
            <p:cNvCxnSpPr>
              <a:cxnSpLocks/>
              <a:endCxn id="101" idx="0"/>
            </p:cNvCxnSpPr>
            <p:nvPr/>
          </p:nvCxnSpPr>
          <p:spPr>
            <a:xfrm>
              <a:off x="7784215" y="1476017"/>
              <a:ext cx="116307" cy="960613"/>
            </a:xfrm>
            <a:prstGeom prst="line">
              <a:avLst/>
            </a:prstGeom>
            <a:noFill/>
            <a:ln w="22225" cap="flat" cmpd="sng" algn="ctr">
              <a:solidFill>
                <a:srgbClr val="FFFFFF">
                  <a:lumMod val="85000"/>
                  <a:alpha val="45000"/>
                </a:srgbClr>
              </a:solidFill>
              <a:prstDash val="solid"/>
              <a:headEnd type="none"/>
              <a:tailEnd type="none"/>
            </a:ln>
            <a:effectLst/>
          </p:spPr>
        </p:cxnSp>
        <p:cxnSp>
          <p:nvCxnSpPr>
            <p:cNvPr id="22" name="Straight Connector 21">
              <a:extLst>
                <a:ext uri="{FF2B5EF4-FFF2-40B4-BE49-F238E27FC236}">
                  <a16:creationId xmlns:a16="http://schemas.microsoft.com/office/drawing/2014/main" id="{277A4BFA-B571-41F6-8D8D-D5A991BAFCF3}"/>
                </a:ext>
              </a:extLst>
            </p:cNvPr>
            <p:cNvCxnSpPr>
              <a:cxnSpLocks/>
              <a:stCxn id="128" idx="7"/>
            </p:cNvCxnSpPr>
            <p:nvPr/>
          </p:nvCxnSpPr>
          <p:spPr>
            <a:xfrm flipV="1">
              <a:off x="10253408" y="1523042"/>
              <a:ext cx="1506481" cy="1561873"/>
            </a:xfrm>
            <a:prstGeom prst="line">
              <a:avLst/>
            </a:prstGeom>
            <a:noFill/>
            <a:ln w="22225" cap="flat" cmpd="sng" algn="ctr">
              <a:gradFill>
                <a:gsLst>
                  <a:gs pos="33000">
                    <a:srgbClr val="969696">
                      <a:alpha val="50000"/>
                    </a:srgbClr>
                  </a:gs>
                  <a:gs pos="0">
                    <a:schemeClr val="tx1">
                      <a:lumMod val="60000"/>
                      <a:lumOff val="40000"/>
                    </a:schemeClr>
                  </a:gs>
                  <a:gs pos="70000">
                    <a:srgbClr val="C9C9C9">
                      <a:alpha val="0"/>
                    </a:srgbClr>
                  </a:gs>
                  <a:gs pos="100000">
                    <a:schemeClr val="bg1">
                      <a:alpha val="0"/>
                    </a:schemeClr>
                  </a:gs>
                </a:gsLst>
                <a:lin ang="5400000" scaled="1"/>
              </a:gradFill>
              <a:prstDash val="solid"/>
              <a:headEnd type="none"/>
              <a:tailEnd type="none"/>
            </a:ln>
            <a:effectLst/>
          </p:spPr>
        </p:cxnSp>
        <p:cxnSp>
          <p:nvCxnSpPr>
            <p:cNvPr id="23" name="Straight Connector 22">
              <a:extLst>
                <a:ext uri="{FF2B5EF4-FFF2-40B4-BE49-F238E27FC236}">
                  <a16:creationId xmlns:a16="http://schemas.microsoft.com/office/drawing/2014/main" id="{BF1073C1-A96F-43DE-9EE4-EDFB09ACCB87}"/>
                </a:ext>
              </a:extLst>
            </p:cNvPr>
            <p:cNvCxnSpPr>
              <a:cxnSpLocks/>
            </p:cNvCxnSpPr>
            <p:nvPr/>
          </p:nvCxnSpPr>
          <p:spPr>
            <a:xfrm>
              <a:off x="10359106" y="1350255"/>
              <a:ext cx="1031539" cy="436507"/>
            </a:xfrm>
            <a:prstGeom prst="line">
              <a:avLst/>
            </a:prstGeom>
            <a:noFill/>
            <a:ln w="22225" cap="flat" cmpd="sng" algn="ctr">
              <a:gradFill>
                <a:gsLst>
                  <a:gs pos="33000">
                    <a:srgbClr val="969696">
                      <a:alpha val="50000"/>
                    </a:srgbClr>
                  </a:gs>
                  <a:gs pos="0">
                    <a:schemeClr val="tx1">
                      <a:lumMod val="60000"/>
                      <a:lumOff val="40000"/>
                    </a:schemeClr>
                  </a:gs>
                  <a:gs pos="70000">
                    <a:srgbClr val="C9C9C9">
                      <a:alpha val="0"/>
                    </a:srgbClr>
                  </a:gs>
                  <a:gs pos="100000">
                    <a:schemeClr val="bg1">
                      <a:alpha val="0"/>
                    </a:schemeClr>
                  </a:gs>
                </a:gsLst>
                <a:lin ang="5400000" scaled="1"/>
              </a:gradFill>
              <a:prstDash val="solid"/>
              <a:headEnd type="none"/>
              <a:tailEnd type="none"/>
            </a:ln>
            <a:effectLst/>
          </p:spPr>
        </p:cxnSp>
        <p:cxnSp>
          <p:nvCxnSpPr>
            <p:cNvPr id="24" name="Straight Connector 23">
              <a:extLst>
                <a:ext uri="{FF2B5EF4-FFF2-40B4-BE49-F238E27FC236}">
                  <a16:creationId xmlns:a16="http://schemas.microsoft.com/office/drawing/2014/main" id="{8BFB8F47-6DD3-474F-9159-DBEEF4D67342}"/>
                </a:ext>
              </a:extLst>
            </p:cNvPr>
            <p:cNvCxnSpPr>
              <a:cxnSpLocks/>
            </p:cNvCxnSpPr>
            <p:nvPr/>
          </p:nvCxnSpPr>
          <p:spPr>
            <a:xfrm flipH="1" flipV="1">
              <a:off x="9391341" y="1156269"/>
              <a:ext cx="325364" cy="54382"/>
            </a:xfrm>
            <a:prstGeom prst="line">
              <a:avLst/>
            </a:prstGeom>
            <a:noFill/>
            <a:ln w="22225" cap="flat" cmpd="sng" algn="ctr">
              <a:solidFill>
                <a:srgbClr val="FFFFFF">
                  <a:lumMod val="85000"/>
                  <a:alpha val="45000"/>
                </a:srgbClr>
              </a:solidFill>
              <a:prstDash val="solid"/>
              <a:headEnd type="none"/>
              <a:tailEnd type="none"/>
            </a:ln>
            <a:effectLst/>
          </p:spPr>
        </p:cxnSp>
        <p:cxnSp>
          <p:nvCxnSpPr>
            <p:cNvPr id="25" name="Straight Connector 24">
              <a:extLst>
                <a:ext uri="{FF2B5EF4-FFF2-40B4-BE49-F238E27FC236}">
                  <a16:creationId xmlns:a16="http://schemas.microsoft.com/office/drawing/2014/main" id="{C65BDAEF-893E-421E-BD7A-23616DA1940D}"/>
                </a:ext>
              </a:extLst>
            </p:cNvPr>
            <p:cNvCxnSpPr>
              <a:cxnSpLocks/>
              <a:endCxn id="136" idx="3"/>
            </p:cNvCxnSpPr>
            <p:nvPr/>
          </p:nvCxnSpPr>
          <p:spPr>
            <a:xfrm flipV="1">
              <a:off x="10032500" y="4377419"/>
              <a:ext cx="202105" cy="276359"/>
            </a:xfrm>
            <a:prstGeom prst="line">
              <a:avLst/>
            </a:prstGeom>
            <a:noFill/>
            <a:ln w="22225" cap="flat" cmpd="sng" algn="ctr">
              <a:solidFill>
                <a:srgbClr val="FFFFFF">
                  <a:lumMod val="85000"/>
                  <a:alpha val="45000"/>
                </a:srgbClr>
              </a:solidFill>
              <a:prstDash val="solid"/>
              <a:headEnd type="none"/>
              <a:tailEnd type="none"/>
            </a:ln>
            <a:effectLst/>
          </p:spPr>
        </p:cxnSp>
        <p:cxnSp>
          <p:nvCxnSpPr>
            <p:cNvPr id="26" name="Straight Connector 25">
              <a:extLst>
                <a:ext uri="{FF2B5EF4-FFF2-40B4-BE49-F238E27FC236}">
                  <a16:creationId xmlns:a16="http://schemas.microsoft.com/office/drawing/2014/main" id="{A88E6CE8-5487-447F-9D18-C9C6080D36D9}"/>
                </a:ext>
              </a:extLst>
            </p:cNvPr>
            <p:cNvCxnSpPr>
              <a:cxnSpLocks/>
              <a:stCxn id="87" idx="6"/>
            </p:cNvCxnSpPr>
            <p:nvPr/>
          </p:nvCxnSpPr>
          <p:spPr>
            <a:xfrm flipH="1">
              <a:off x="9491348" y="5218112"/>
              <a:ext cx="78640" cy="290723"/>
            </a:xfrm>
            <a:prstGeom prst="line">
              <a:avLst/>
            </a:prstGeom>
            <a:noFill/>
            <a:ln w="22225" cap="flat" cmpd="sng" algn="ctr">
              <a:solidFill>
                <a:srgbClr val="FFFFFF">
                  <a:lumMod val="85000"/>
                  <a:alpha val="45000"/>
                </a:srgbClr>
              </a:solidFill>
              <a:prstDash val="solid"/>
              <a:headEnd type="none"/>
              <a:tailEnd type="none"/>
            </a:ln>
            <a:effectLst/>
          </p:spPr>
        </p:cxnSp>
        <p:cxnSp>
          <p:nvCxnSpPr>
            <p:cNvPr id="27" name="Straight Connector 26">
              <a:extLst>
                <a:ext uri="{FF2B5EF4-FFF2-40B4-BE49-F238E27FC236}">
                  <a16:creationId xmlns:a16="http://schemas.microsoft.com/office/drawing/2014/main" id="{3647D2B4-63B5-473D-845F-ABB6421CA2CA}"/>
                </a:ext>
              </a:extLst>
            </p:cNvPr>
            <p:cNvCxnSpPr>
              <a:cxnSpLocks/>
              <a:stCxn id="136" idx="0"/>
              <a:endCxn id="128" idx="5"/>
            </p:cNvCxnSpPr>
            <p:nvPr/>
          </p:nvCxnSpPr>
          <p:spPr>
            <a:xfrm flipH="1" flipV="1">
              <a:off x="10253408" y="3545312"/>
              <a:ext cx="211396" cy="276359"/>
            </a:xfrm>
            <a:prstGeom prst="line">
              <a:avLst/>
            </a:prstGeom>
            <a:noFill/>
            <a:ln w="22225" cap="flat" cmpd="sng" algn="ctr">
              <a:solidFill>
                <a:srgbClr val="FFFFFF">
                  <a:lumMod val="85000"/>
                  <a:alpha val="45000"/>
                </a:srgbClr>
              </a:solidFill>
              <a:prstDash val="solid"/>
              <a:bevel/>
              <a:headEnd type="none"/>
              <a:tailEnd type="none"/>
            </a:ln>
            <a:effectLst/>
          </p:spPr>
        </p:cxnSp>
        <p:cxnSp>
          <p:nvCxnSpPr>
            <p:cNvPr id="28" name="Straight Connector 27">
              <a:extLst>
                <a:ext uri="{FF2B5EF4-FFF2-40B4-BE49-F238E27FC236}">
                  <a16:creationId xmlns:a16="http://schemas.microsoft.com/office/drawing/2014/main" id="{9B589029-2B02-464A-9C59-BA67CF06E9C5}"/>
                </a:ext>
              </a:extLst>
            </p:cNvPr>
            <p:cNvCxnSpPr>
              <a:cxnSpLocks/>
              <a:stCxn id="128" idx="0"/>
              <a:endCxn id="109" idx="4"/>
            </p:cNvCxnSpPr>
            <p:nvPr/>
          </p:nvCxnSpPr>
          <p:spPr>
            <a:xfrm flipV="1">
              <a:off x="10023210" y="1597861"/>
              <a:ext cx="19046" cy="1391703"/>
            </a:xfrm>
            <a:prstGeom prst="line">
              <a:avLst/>
            </a:prstGeom>
            <a:noFill/>
            <a:ln w="22225" cap="flat" cmpd="sng" algn="ctr">
              <a:solidFill>
                <a:srgbClr val="FFFFFF">
                  <a:lumMod val="85000"/>
                  <a:alpha val="45000"/>
                </a:srgbClr>
              </a:solidFill>
              <a:prstDash val="solid"/>
              <a:headEnd type="none"/>
              <a:tailEnd type="none"/>
            </a:ln>
            <a:effectLst/>
          </p:spPr>
        </p:cxnSp>
        <p:cxnSp>
          <p:nvCxnSpPr>
            <p:cNvPr id="29" name="Straight Connector 28">
              <a:extLst>
                <a:ext uri="{FF2B5EF4-FFF2-40B4-BE49-F238E27FC236}">
                  <a16:creationId xmlns:a16="http://schemas.microsoft.com/office/drawing/2014/main" id="{73A3BFEB-9EFE-423B-AA70-9C8A411E191B}"/>
                </a:ext>
              </a:extLst>
            </p:cNvPr>
            <p:cNvCxnSpPr>
              <a:cxnSpLocks/>
              <a:stCxn id="109" idx="0"/>
            </p:cNvCxnSpPr>
            <p:nvPr/>
          </p:nvCxnSpPr>
          <p:spPr>
            <a:xfrm flipH="1" flipV="1">
              <a:off x="9945721" y="490347"/>
              <a:ext cx="96536" cy="456414"/>
            </a:xfrm>
            <a:prstGeom prst="line">
              <a:avLst/>
            </a:prstGeom>
            <a:noFill/>
            <a:ln w="22225" cap="flat" cmpd="sng" algn="ctr">
              <a:gradFill>
                <a:gsLst>
                  <a:gs pos="33000">
                    <a:srgbClr val="969696">
                      <a:alpha val="50000"/>
                    </a:srgbClr>
                  </a:gs>
                  <a:gs pos="0">
                    <a:schemeClr val="tx1">
                      <a:lumMod val="60000"/>
                      <a:lumOff val="40000"/>
                    </a:schemeClr>
                  </a:gs>
                  <a:gs pos="70000">
                    <a:srgbClr val="C9C9C9">
                      <a:alpha val="0"/>
                    </a:srgbClr>
                  </a:gs>
                  <a:gs pos="100000">
                    <a:schemeClr val="bg1">
                      <a:alpha val="0"/>
                    </a:schemeClr>
                  </a:gs>
                </a:gsLst>
                <a:lin ang="5400000" scaled="1"/>
              </a:gradFill>
              <a:prstDash val="solid"/>
              <a:headEnd type="none"/>
              <a:tailEnd type="none"/>
            </a:ln>
            <a:effectLst/>
          </p:spPr>
        </p:cxnSp>
        <p:cxnSp>
          <p:nvCxnSpPr>
            <p:cNvPr id="30" name="Straight Connector 29">
              <a:extLst>
                <a:ext uri="{FF2B5EF4-FFF2-40B4-BE49-F238E27FC236}">
                  <a16:creationId xmlns:a16="http://schemas.microsoft.com/office/drawing/2014/main" id="{D6274E88-1F8E-49B1-81FC-A5011A4359CE}"/>
                </a:ext>
              </a:extLst>
            </p:cNvPr>
            <p:cNvCxnSpPr>
              <a:cxnSpLocks/>
            </p:cNvCxnSpPr>
            <p:nvPr/>
          </p:nvCxnSpPr>
          <p:spPr>
            <a:xfrm>
              <a:off x="7169460" y="4291022"/>
              <a:ext cx="671106" cy="419629"/>
            </a:xfrm>
            <a:prstGeom prst="line">
              <a:avLst/>
            </a:prstGeom>
            <a:noFill/>
            <a:ln w="22225" cap="flat" cmpd="sng" algn="ctr">
              <a:solidFill>
                <a:srgbClr val="FFFFFF">
                  <a:lumMod val="85000"/>
                  <a:alpha val="45000"/>
                </a:srgbClr>
              </a:solidFill>
              <a:prstDash val="solid"/>
              <a:headEnd type="none"/>
              <a:tailEnd type="none"/>
            </a:ln>
            <a:effectLst/>
          </p:spPr>
        </p:cxnSp>
        <p:cxnSp>
          <p:nvCxnSpPr>
            <p:cNvPr id="31" name="Straight Connector 30">
              <a:extLst>
                <a:ext uri="{FF2B5EF4-FFF2-40B4-BE49-F238E27FC236}">
                  <a16:creationId xmlns:a16="http://schemas.microsoft.com/office/drawing/2014/main" id="{8092AE95-F285-483F-80A0-828AE65CC09D}"/>
                </a:ext>
              </a:extLst>
            </p:cNvPr>
            <p:cNvCxnSpPr>
              <a:cxnSpLocks/>
            </p:cNvCxnSpPr>
            <p:nvPr/>
          </p:nvCxnSpPr>
          <p:spPr>
            <a:xfrm flipH="1" flipV="1">
              <a:off x="6708272" y="1876342"/>
              <a:ext cx="1260501" cy="1853510"/>
            </a:xfrm>
            <a:prstGeom prst="line">
              <a:avLst/>
            </a:prstGeom>
            <a:noFill/>
            <a:ln w="22225" cap="flat" cmpd="sng" algn="ctr">
              <a:solidFill>
                <a:srgbClr val="FFFFFF">
                  <a:lumMod val="85000"/>
                  <a:alpha val="45000"/>
                </a:srgbClr>
              </a:solidFill>
              <a:prstDash val="solid"/>
              <a:headEnd type="none"/>
              <a:tailEnd type="none"/>
            </a:ln>
            <a:effectLst/>
          </p:spPr>
        </p:cxnSp>
        <p:cxnSp>
          <p:nvCxnSpPr>
            <p:cNvPr id="32" name="Straight Connector 31">
              <a:extLst>
                <a:ext uri="{FF2B5EF4-FFF2-40B4-BE49-F238E27FC236}">
                  <a16:creationId xmlns:a16="http://schemas.microsoft.com/office/drawing/2014/main" id="{BA594221-0ECB-477B-8968-181F94C07B7F}"/>
                </a:ext>
              </a:extLst>
            </p:cNvPr>
            <p:cNvCxnSpPr>
              <a:cxnSpLocks/>
            </p:cNvCxnSpPr>
            <p:nvPr/>
          </p:nvCxnSpPr>
          <p:spPr>
            <a:xfrm>
              <a:off x="8036276" y="3064493"/>
              <a:ext cx="253571" cy="400232"/>
            </a:xfrm>
            <a:prstGeom prst="line">
              <a:avLst/>
            </a:prstGeom>
            <a:noFill/>
            <a:ln w="22225" cap="flat" cmpd="sng" algn="ctr">
              <a:solidFill>
                <a:srgbClr val="FFFFFF">
                  <a:lumMod val="85000"/>
                  <a:alpha val="45000"/>
                </a:srgbClr>
              </a:solidFill>
              <a:prstDash val="solid"/>
              <a:headEnd type="none"/>
              <a:tailEnd type="none"/>
            </a:ln>
            <a:effectLst/>
          </p:spPr>
        </p:cxnSp>
        <p:cxnSp>
          <p:nvCxnSpPr>
            <p:cNvPr id="33" name="Straight Connector 32">
              <a:extLst>
                <a:ext uri="{FF2B5EF4-FFF2-40B4-BE49-F238E27FC236}">
                  <a16:creationId xmlns:a16="http://schemas.microsoft.com/office/drawing/2014/main" id="{832DE00F-F71C-42F5-A752-17BC8523F66E}"/>
                </a:ext>
              </a:extLst>
            </p:cNvPr>
            <p:cNvCxnSpPr>
              <a:cxnSpLocks/>
            </p:cNvCxnSpPr>
            <p:nvPr/>
          </p:nvCxnSpPr>
          <p:spPr>
            <a:xfrm flipH="1">
              <a:off x="8045809" y="1389001"/>
              <a:ext cx="677304" cy="1073414"/>
            </a:xfrm>
            <a:prstGeom prst="line">
              <a:avLst/>
            </a:prstGeom>
            <a:noFill/>
            <a:ln w="22225" cap="flat" cmpd="sng" algn="ctr">
              <a:solidFill>
                <a:srgbClr val="FFFFFF">
                  <a:lumMod val="85000"/>
                  <a:alpha val="45000"/>
                </a:srgbClr>
              </a:solidFill>
              <a:prstDash val="solid"/>
              <a:headEnd type="none"/>
              <a:tailEnd type="none"/>
            </a:ln>
            <a:effectLst/>
          </p:spPr>
        </p:cxnSp>
        <p:cxnSp>
          <p:nvCxnSpPr>
            <p:cNvPr id="34" name="Straight Connector 33">
              <a:extLst>
                <a:ext uri="{FF2B5EF4-FFF2-40B4-BE49-F238E27FC236}">
                  <a16:creationId xmlns:a16="http://schemas.microsoft.com/office/drawing/2014/main" id="{11B83D48-0411-423D-9883-F95104AD9B12}"/>
                </a:ext>
              </a:extLst>
            </p:cNvPr>
            <p:cNvCxnSpPr>
              <a:cxnSpLocks/>
              <a:stCxn id="101" idx="6"/>
              <a:endCxn id="107" idx="7"/>
            </p:cNvCxnSpPr>
            <p:nvPr/>
          </p:nvCxnSpPr>
          <p:spPr>
            <a:xfrm>
              <a:off x="8226072" y="2762180"/>
              <a:ext cx="337899" cy="85457"/>
            </a:xfrm>
            <a:prstGeom prst="line">
              <a:avLst/>
            </a:prstGeom>
            <a:noFill/>
            <a:ln w="22225" cap="flat" cmpd="sng" algn="ctr">
              <a:solidFill>
                <a:srgbClr val="FFFFFF">
                  <a:lumMod val="85000"/>
                  <a:alpha val="45000"/>
                </a:srgbClr>
              </a:solidFill>
              <a:prstDash val="solid"/>
              <a:headEnd type="none"/>
              <a:tailEnd type="none"/>
            </a:ln>
            <a:effectLst/>
          </p:spPr>
        </p:cxnSp>
        <p:cxnSp>
          <p:nvCxnSpPr>
            <p:cNvPr id="35" name="Straight Connector 34">
              <a:extLst>
                <a:ext uri="{FF2B5EF4-FFF2-40B4-BE49-F238E27FC236}">
                  <a16:creationId xmlns:a16="http://schemas.microsoft.com/office/drawing/2014/main" id="{8B2980A8-5DA6-4A6C-969D-7BE333BA63E6}"/>
                </a:ext>
              </a:extLst>
            </p:cNvPr>
            <p:cNvCxnSpPr>
              <a:cxnSpLocks/>
              <a:endCxn id="115" idx="4"/>
            </p:cNvCxnSpPr>
            <p:nvPr/>
          </p:nvCxnSpPr>
          <p:spPr>
            <a:xfrm flipV="1">
              <a:off x="9027856" y="3903282"/>
              <a:ext cx="218484" cy="441895"/>
            </a:xfrm>
            <a:prstGeom prst="line">
              <a:avLst/>
            </a:prstGeom>
            <a:noFill/>
            <a:ln w="22225" cap="flat" cmpd="sng" algn="ctr">
              <a:solidFill>
                <a:srgbClr val="FFFFFF">
                  <a:lumMod val="85000"/>
                  <a:alpha val="45000"/>
                </a:srgbClr>
              </a:solidFill>
              <a:prstDash val="solid"/>
              <a:headEnd type="none"/>
              <a:tailEnd type="none"/>
            </a:ln>
            <a:effectLst/>
          </p:spPr>
        </p:cxnSp>
        <p:cxnSp>
          <p:nvCxnSpPr>
            <p:cNvPr id="36" name="Straight Connector 35">
              <a:extLst>
                <a:ext uri="{FF2B5EF4-FFF2-40B4-BE49-F238E27FC236}">
                  <a16:creationId xmlns:a16="http://schemas.microsoft.com/office/drawing/2014/main" id="{AF9397C0-6BA0-4006-ABC7-784CB9D93EA8}"/>
                </a:ext>
              </a:extLst>
            </p:cNvPr>
            <p:cNvCxnSpPr>
              <a:cxnSpLocks/>
              <a:stCxn id="71" idx="6"/>
              <a:endCxn id="138" idx="2"/>
            </p:cNvCxnSpPr>
            <p:nvPr/>
          </p:nvCxnSpPr>
          <p:spPr>
            <a:xfrm>
              <a:off x="5967026" y="4106667"/>
              <a:ext cx="575694" cy="44318"/>
            </a:xfrm>
            <a:prstGeom prst="line">
              <a:avLst/>
            </a:prstGeom>
            <a:noFill/>
            <a:ln w="22225" cap="flat" cmpd="sng" algn="ctr">
              <a:solidFill>
                <a:srgbClr val="FFFFFF">
                  <a:lumMod val="85000"/>
                  <a:alpha val="45000"/>
                </a:srgbClr>
              </a:solidFill>
              <a:prstDash val="solid"/>
              <a:headEnd type="none"/>
              <a:tailEnd type="none"/>
            </a:ln>
            <a:effectLst/>
          </p:spPr>
        </p:cxnSp>
        <p:cxnSp>
          <p:nvCxnSpPr>
            <p:cNvPr id="37" name="Straight Connector 36">
              <a:extLst>
                <a:ext uri="{FF2B5EF4-FFF2-40B4-BE49-F238E27FC236}">
                  <a16:creationId xmlns:a16="http://schemas.microsoft.com/office/drawing/2014/main" id="{1E1B31CC-8D00-4FB4-9893-8869398CDC77}"/>
                </a:ext>
              </a:extLst>
            </p:cNvPr>
            <p:cNvCxnSpPr>
              <a:cxnSpLocks/>
            </p:cNvCxnSpPr>
            <p:nvPr/>
          </p:nvCxnSpPr>
          <p:spPr>
            <a:xfrm flipH="1">
              <a:off x="8220170" y="4046977"/>
              <a:ext cx="215477" cy="560621"/>
            </a:xfrm>
            <a:prstGeom prst="line">
              <a:avLst/>
            </a:prstGeom>
            <a:noFill/>
            <a:ln w="22225" cap="flat" cmpd="sng" algn="ctr">
              <a:solidFill>
                <a:srgbClr val="FFFFFF">
                  <a:lumMod val="85000"/>
                  <a:alpha val="45000"/>
                </a:srgbClr>
              </a:solidFill>
              <a:prstDash val="solid"/>
              <a:headEnd type="none"/>
              <a:tailEnd type="none"/>
            </a:ln>
            <a:effectLst/>
          </p:spPr>
        </p:cxnSp>
        <p:cxnSp>
          <p:nvCxnSpPr>
            <p:cNvPr id="38" name="Straight Connector 37">
              <a:extLst>
                <a:ext uri="{FF2B5EF4-FFF2-40B4-BE49-F238E27FC236}">
                  <a16:creationId xmlns:a16="http://schemas.microsoft.com/office/drawing/2014/main" id="{EA5D38C7-8F79-4001-BB58-7B2C705AFDF5}"/>
                </a:ext>
              </a:extLst>
            </p:cNvPr>
            <p:cNvCxnSpPr>
              <a:cxnSpLocks/>
            </p:cNvCxnSpPr>
            <p:nvPr/>
          </p:nvCxnSpPr>
          <p:spPr>
            <a:xfrm flipV="1">
              <a:off x="7656369" y="5003340"/>
              <a:ext cx="122258" cy="50341"/>
            </a:xfrm>
            <a:prstGeom prst="line">
              <a:avLst/>
            </a:prstGeom>
            <a:noFill/>
            <a:ln w="22225" cap="flat" cmpd="sng" algn="ctr">
              <a:solidFill>
                <a:srgbClr val="FFFFFF">
                  <a:lumMod val="85000"/>
                  <a:alpha val="45000"/>
                </a:srgbClr>
              </a:solidFill>
              <a:prstDash val="solid"/>
              <a:headEnd type="none"/>
              <a:tailEnd type="none"/>
            </a:ln>
            <a:effectLst/>
          </p:spPr>
        </p:cxnSp>
        <p:cxnSp>
          <p:nvCxnSpPr>
            <p:cNvPr id="39" name="Straight Connector 38">
              <a:extLst>
                <a:ext uri="{FF2B5EF4-FFF2-40B4-BE49-F238E27FC236}">
                  <a16:creationId xmlns:a16="http://schemas.microsoft.com/office/drawing/2014/main" id="{FEC1F69A-FD36-4757-9513-B61BFAAB80B7}"/>
                </a:ext>
              </a:extLst>
            </p:cNvPr>
            <p:cNvCxnSpPr>
              <a:cxnSpLocks/>
              <a:stCxn id="156" idx="2"/>
              <a:endCxn id="144" idx="7"/>
            </p:cNvCxnSpPr>
            <p:nvPr/>
          </p:nvCxnSpPr>
          <p:spPr>
            <a:xfrm flipH="1">
              <a:off x="8329538" y="4632232"/>
              <a:ext cx="217610" cy="53117"/>
            </a:xfrm>
            <a:prstGeom prst="line">
              <a:avLst/>
            </a:prstGeom>
            <a:noFill/>
            <a:ln w="22225" cap="flat" cmpd="sng" algn="ctr">
              <a:solidFill>
                <a:srgbClr val="FFFFFF">
                  <a:lumMod val="85000"/>
                  <a:alpha val="45000"/>
                </a:srgbClr>
              </a:solidFill>
              <a:prstDash val="solid"/>
              <a:headEnd type="none"/>
              <a:tailEnd type="none"/>
            </a:ln>
            <a:effectLst/>
          </p:spPr>
        </p:cxnSp>
        <p:cxnSp>
          <p:nvCxnSpPr>
            <p:cNvPr id="40" name="Straight Connector 39">
              <a:extLst>
                <a:ext uri="{FF2B5EF4-FFF2-40B4-BE49-F238E27FC236}">
                  <a16:creationId xmlns:a16="http://schemas.microsoft.com/office/drawing/2014/main" id="{26AFDF74-7E8B-4152-B8D6-0F19C44D77CD}"/>
                </a:ext>
              </a:extLst>
            </p:cNvPr>
            <p:cNvCxnSpPr>
              <a:cxnSpLocks/>
              <a:endCxn id="122" idx="2"/>
            </p:cNvCxnSpPr>
            <p:nvPr/>
          </p:nvCxnSpPr>
          <p:spPr>
            <a:xfrm flipV="1">
              <a:off x="6875365" y="1150468"/>
              <a:ext cx="504288" cy="299171"/>
            </a:xfrm>
            <a:prstGeom prst="line">
              <a:avLst/>
            </a:prstGeom>
            <a:noFill/>
            <a:ln w="22225" cap="flat" cmpd="sng" algn="ctr">
              <a:solidFill>
                <a:srgbClr val="FFFFFF">
                  <a:lumMod val="85000"/>
                  <a:alpha val="45000"/>
                </a:srgbClr>
              </a:solidFill>
              <a:prstDash val="solid"/>
              <a:headEnd type="none"/>
              <a:tailEnd type="none"/>
            </a:ln>
            <a:effectLst/>
          </p:spPr>
        </p:cxnSp>
        <p:cxnSp>
          <p:nvCxnSpPr>
            <p:cNvPr id="41" name="Straight Connector 40">
              <a:extLst>
                <a:ext uri="{FF2B5EF4-FFF2-40B4-BE49-F238E27FC236}">
                  <a16:creationId xmlns:a16="http://schemas.microsoft.com/office/drawing/2014/main" id="{B6E53C88-CBDA-47EA-AFB4-0C6C8552F8E9}"/>
                </a:ext>
              </a:extLst>
            </p:cNvPr>
            <p:cNvCxnSpPr>
              <a:cxnSpLocks/>
            </p:cNvCxnSpPr>
            <p:nvPr/>
          </p:nvCxnSpPr>
          <p:spPr>
            <a:xfrm flipH="1">
              <a:off x="5983469" y="5218112"/>
              <a:ext cx="314964" cy="734730"/>
            </a:xfrm>
            <a:prstGeom prst="line">
              <a:avLst/>
            </a:prstGeom>
            <a:noFill/>
            <a:ln w="22225" cap="flat" cmpd="sng" algn="ctr">
              <a:gradFill>
                <a:gsLst>
                  <a:gs pos="33000">
                    <a:srgbClr val="969696">
                      <a:alpha val="50000"/>
                    </a:srgbClr>
                  </a:gs>
                  <a:gs pos="0">
                    <a:schemeClr val="tx1">
                      <a:lumMod val="60000"/>
                      <a:lumOff val="40000"/>
                    </a:schemeClr>
                  </a:gs>
                  <a:gs pos="70000">
                    <a:srgbClr val="C9C9C9">
                      <a:alpha val="0"/>
                    </a:srgbClr>
                  </a:gs>
                  <a:gs pos="100000">
                    <a:schemeClr val="bg1">
                      <a:alpha val="0"/>
                    </a:schemeClr>
                  </a:gs>
                </a:gsLst>
                <a:lin ang="5400000" scaled="1"/>
              </a:gradFill>
              <a:prstDash val="solid"/>
              <a:headEnd type="none"/>
              <a:tailEnd type="none"/>
            </a:ln>
            <a:effectLst/>
          </p:spPr>
        </p:cxnSp>
        <p:cxnSp>
          <p:nvCxnSpPr>
            <p:cNvPr id="42" name="Straight Connector 41">
              <a:extLst>
                <a:ext uri="{FF2B5EF4-FFF2-40B4-BE49-F238E27FC236}">
                  <a16:creationId xmlns:a16="http://schemas.microsoft.com/office/drawing/2014/main" id="{F4122DAE-E477-45C3-B5D8-603456459A7B}"/>
                </a:ext>
              </a:extLst>
            </p:cNvPr>
            <p:cNvCxnSpPr>
              <a:cxnSpLocks/>
              <a:stCxn id="73" idx="2"/>
            </p:cNvCxnSpPr>
            <p:nvPr/>
          </p:nvCxnSpPr>
          <p:spPr>
            <a:xfrm flipH="1" flipV="1">
              <a:off x="5155755" y="4719945"/>
              <a:ext cx="1087223" cy="403587"/>
            </a:xfrm>
            <a:prstGeom prst="line">
              <a:avLst/>
            </a:prstGeom>
            <a:noFill/>
            <a:ln w="22225" cap="flat" cmpd="sng" algn="ctr">
              <a:gradFill>
                <a:gsLst>
                  <a:gs pos="33000">
                    <a:srgbClr val="969696">
                      <a:alpha val="50000"/>
                    </a:srgbClr>
                  </a:gs>
                  <a:gs pos="0">
                    <a:schemeClr val="tx1">
                      <a:lumMod val="60000"/>
                      <a:lumOff val="40000"/>
                    </a:schemeClr>
                  </a:gs>
                  <a:gs pos="70000">
                    <a:srgbClr val="C9C9C9">
                      <a:alpha val="0"/>
                    </a:srgbClr>
                  </a:gs>
                  <a:gs pos="100000">
                    <a:schemeClr val="bg1">
                      <a:alpha val="0"/>
                    </a:schemeClr>
                  </a:gs>
                </a:gsLst>
                <a:lin ang="5400000" scaled="1"/>
              </a:gradFill>
              <a:prstDash val="solid"/>
              <a:headEnd type="none"/>
              <a:tailEnd type="none"/>
            </a:ln>
            <a:effectLst/>
          </p:spPr>
        </p:cxnSp>
        <p:cxnSp>
          <p:nvCxnSpPr>
            <p:cNvPr id="43" name="Straight Connector 42">
              <a:extLst>
                <a:ext uri="{FF2B5EF4-FFF2-40B4-BE49-F238E27FC236}">
                  <a16:creationId xmlns:a16="http://schemas.microsoft.com/office/drawing/2014/main" id="{B30715F4-949A-4D43-B7DF-3017B4DDA621}"/>
                </a:ext>
              </a:extLst>
            </p:cNvPr>
            <p:cNvCxnSpPr>
              <a:cxnSpLocks/>
              <a:endCxn id="152" idx="7"/>
            </p:cNvCxnSpPr>
            <p:nvPr/>
          </p:nvCxnSpPr>
          <p:spPr>
            <a:xfrm flipV="1">
              <a:off x="7705203" y="3865030"/>
              <a:ext cx="196644" cy="80895"/>
            </a:xfrm>
            <a:prstGeom prst="line">
              <a:avLst/>
            </a:prstGeom>
            <a:noFill/>
            <a:ln w="22225" cap="flat" cmpd="sng" algn="ctr">
              <a:solidFill>
                <a:srgbClr val="FFFFFF">
                  <a:lumMod val="85000"/>
                  <a:alpha val="45000"/>
                </a:srgbClr>
              </a:solidFill>
              <a:prstDash val="solid"/>
              <a:headEnd type="none"/>
              <a:tailEnd type="none"/>
            </a:ln>
            <a:effectLst/>
          </p:spPr>
        </p:cxnSp>
        <p:cxnSp>
          <p:nvCxnSpPr>
            <p:cNvPr id="44" name="Straight Connector 43">
              <a:extLst>
                <a:ext uri="{FF2B5EF4-FFF2-40B4-BE49-F238E27FC236}">
                  <a16:creationId xmlns:a16="http://schemas.microsoft.com/office/drawing/2014/main" id="{79621AA8-9837-4291-B4F4-5E90F1D9D2F8}"/>
                </a:ext>
              </a:extLst>
            </p:cNvPr>
            <p:cNvCxnSpPr>
              <a:cxnSpLocks/>
              <a:stCxn id="122" idx="1"/>
            </p:cNvCxnSpPr>
            <p:nvPr/>
          </p:nvCxnSpPr>
          <p:spPr>
            <a:xfrm flipH="1" flipV="1">
              <a:off x="7222725" y="318877"/>
              <a:ext cx="252279" cy="601393"/>
            </a:xfrm>
            <a:prstGeom prst="line">
              <a:avLst/>
            </a:prstGeom>
            <a:noFill/>
            <a:ln w="22225" cap="flat" cmpd="sng" algn="ctr">
              <a:gradFill>
                <a:gsLst>
                  <a:gs pos="33000">
                    <a:srgbClr val="969696">
                      <a:alpha val="50000"/>
                    </a:srgbClr>
                  </a:gs>
                  <a:gs pos="0">
                    <a:schemeClr val="tx1">
                      <a:lumMod val="60000"/>
                      <a:lumOff val="40000"/>
                    </a:schemeClr>
                  </a:gs>
                  <a:gs pos="70000">
                    <a:srgbClr val="C9C9C9">
                      <a:alpha val="0"/>
                    </a:srgbClr>
                  </a:gs>
                  <a:gs pos="100000">
                    <a:schemeClr val="bg1">
                      <a:alpha val="0"/>
                    </a:schemeClr>
                  </a:gs>
                </a:gsLst>
                <a:lin ang="5400000" scaled="1"/>
              </a:gradFill>
              <a:prstDash val="solid"/>
              <a:headEnd type="none"/>
              <a:tailEnd type="none"/>
            </a:ln>
            <a:effectLst/>
          </p:spPr>
        </p:cxnSp>
        <p:cxnSp>
          <p:nvCxnSpPr>
            <p:cNvPr id="45" name="Straight Connector 44">
              <a:extLst>
                <a:ext uri="{FF2B5EF4-FFF2-40B4-BE49-F238E27FC236}">
                  <a16:creationId xmlns:a16="http://schemas.microsoft.com/office/drawing/2014/main" id="{A678FF91-AF83-4C64-8DB2-3C6844F77868}"/>
                </a:ext>
              </a:extLst>
            </p:cNvPr>
            <p:cNvCxnSpPr>
              <a:cxnSpLocks/>
              <a:stCxn id="89" idx="2"/>
            </p:cNvCxnSpPr>
            <p:nvPr/>
          </p:nvCxnSpPr>
          <p:spPr>
            <a:xfrm flipH="1" flipV="1">
              <a:off x="6439969" y="5128425"/>
              <a:ext cx="565299" cy="1"/>
            </a:xfrm>
            <a:prstGeom prst="line">
              <a:avLst/>
            </a:prstGeom>
            <a:noFill/>
            <a:ln w="22225" cap="flat" cmpd="sng" algn="ctr">
              <a:solidFill>
                <a:srgbClr val="FFFFFF">
                  <a:lumMod val="85000"/>
                  <a:alpha val="45000"/>
                </a:srgbClr>
              </a:solidFill>
              <a:prstDash val="solid"/>
              <a:headEnd type="none"/>
              <a:tailEnd type="none"/>
            </a:ln>
            <a:effectLst/>
          </p:spPr>
        </p:cxnSp>
        <p:cxnSp>
          <p:nvCxnSpPr>
            <p:cNvPr id="46" name="Straight Connector 45">
              <a:extLst>
                <a:ext uri="{FF2B5EF4-FFF2-40B4-BE49-F238E27FC236}">
                  <a16:creationId xmlns:a16="http://schemas.microsoft.com/office/drawing/2014/main" id="{53D99F5D-2038-4627-B10E-1ED3B626905B}"/>
                </a:ext>
              </a:extLst>
            </p:cNvPr>
            <p:cNvCxnSpPr>
              <a:cxnSpLocks/>
            </p:cNvCxnSpPr>
            <p:nvPr/>
          </p:nvCxnSpPr>
          <p:spPr>
            <a:xfrm>
              <a:off x="9178700" y="4746179"/>
              <a:ext cx="262353" cy="143613"/>
            </a:xfrm>
            <a:prstGeom prst="line">
              <a:avLst/>
            </a:prstGeom>
            <a:noFill/>
            <a:ln w="22225" cap="flat" cmpd="sng" algn="ctr">
              <a:solidFill>
                <a:srgbClr val="FFFFFF">
                  <a:lumMod val="85000"/>
                  <a:alpha val="45000"/>
                </a:srgbClr>
              </a:solidFill>
              <a:prstDash val="solid"/>
              <a:headEnd type="none"/>
              <a:tailEnd type="none"/>
            </a:ln>
            <a:effectLst/>
          </p:spPr>
        </p:cxnSp>
        <p:sp>
          <p:nvSpPr>
            <p:cNvPr id="47" name="Oval 46">
              <a:extLst>
                <a:ext uri="{FF2B5EF4-FFF2-40B4-BE49-F238E27FC236}">
                  <a16:creationId xmlns:a16="http://schemas.microsoft.com/office/drawing/2014/main" id="{E6332513-1CCB-427C-9E32-2EC68C1FA9FA}"/>
                </a:ext>
              </a:extLst>
            </p:cNvPr>
            <p:cNvSpPr/>
            <p:nvPr/>
          </p:nvSpPr>
          <p:spPr bwMode="auto">
            <a:xfrm>
              <a:off x="7510677" y="3865069"/>
              <a:ext cx="197567" cy="197567"/>
            </a:xfrm>
            <a:prstGeom prst="ellipse">
              <a:avLst/>
            </a:prstGeom>
            <a:solidFill>
              <a:srgbClr val="E9E9E9">
                <a:alpha val="45000"/>
              </a:srgbClr>
            </a:solidFill>
            <a:ln w="158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EB34E3FD-7920-49EC-B2B1-62D4A184B3DB}"/>
                </a:ext>
              </a:extLst>
            </p:cNvPr>
            <p:cNvSpPr/>
            <p:nvPr/>
          </p:nvSpPr>
          <p:spPr bwMode="auto">
            <a:xfrm>
              <a:off x="6404339" y="4519247"/>
              <a:ext cx="931410" cy="277275"/>
            </a:xfrm>
            <a:prstGeom prst="rect">
              <a:avLst/>
            </a:prstGeom>
            <a:noFill/>
            <a:ln w="10795" cap="flat" cmpd="sng" algn="ctr">
              <a:noFill/>
              <a:prstDash val="solid"/>
              <a:headEnd type="none" w="med" len="med"/>
              <a:tailEnd type="none" w="med" len="med"/>
            </a:ln>
            <a:effectLst/>
          </p:spPr>
          <p:txBody>
            <a:bodyPr vert="horz" wrap="square" lIns="182854" tIns="46630" rIns="182854" bIns="46630" numCol="1" rtlCol="0" anchor="ctr" anchorCtr="0" compatLnSpc="1">
              <a:prstTxWarp prst="textNoShape">
                <a:avLst/>
              </a:prstTxWarp>
            </a:bodyPr>
            <a:lstStyle/>
            <a:p>
              <a:pPr marL="0" marR="0" lvl="0" indent="0" algn="l" defTabSz="932293" rtl="0" eaLnBrk="1" fontAlgn="base" latinLnBrk="0" hangingPunct="1">
                <a:lnSpc>
                  <a:spcPct val="90000"/>
                </a:lnSpc>
                <a:spcBef>
                  <a:spcPts val="600"/>
                </a:spcBef>
                <a:spcAft>
                  <a:spcPts val="600"/>
                </a:spcAft>
                <a:buClrTx/>
                <a:buSzTx/>
                <a:buFontTx/>
                <a:buNone/>
                <a:tabLst/>
                <a:defRPr/>
              </a:pPr>
              <a:r>
                <a:rPr kumimoji="0" lang="en-US" sz="91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Online</a:t>
              </a:r>
              <a:br>
                <a:rPr kumimoji="0" lang="en-US" sz="91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br>
              <a:r>
                <a:rPr kumimoji="0" lang="en-US" sz="91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backup</a:t>
              </a:r>
            </a:p>
          </p:txBody>
        </p:sp>
        <p:cxnSp>
          <p:nvCxnSpPr>
            <p:cNvPr id="49" name="Straight Connector 48">
              <a:extLst>
                <a:ext uri="{FF2B5EF4-FFF2-40B4-BE49-F238E27FC236}">
                  <a16:creationId xmlns:a16="http://schemas.microsoft.com/office/drawing/2014/main" id="{9E472ECE-3F7D-46D3-B53B-11C6CD17FA4A}"/>
                </a:ext>
              </a:extLst>
            </p:cNvPr>
            <p:cNvCxnSpPr>
              <a:cxnSpLocks/>
            </p:cNvCxnSpPr>
            <p:nvPr/>
          </p:nvCxnSpPr>
          <p:spPr>
            <a:xfrm flipH="1">
              <a:off x="8373487" y="4957781"/>
              <a:ext cx="466580" cy="852023"/>
            </a:xfrm>
            <a:prstGeom prst="line">
              <a:avLst/>
            </a:prstGeom>
            <a:noFill/>
            <a:ln w="22225" cap="flat" cmpd="sng" algn="ctr">
              <a:solidFill>
                <a:srgbClr val="FFFFFF">
                  <a:lumMod val="85000"/>
                  <a:alpha val="45000"/>
                </a:srgbClr>
              </a:solidFill>
              <a:prstDash val="solid"/>
              <a:headEnd type="none"/>
              <a:tailEnd type="none"/>
            </a:ln>
            <a:effectLst/>
          </p:spPr>
        </p:cxnSp>
        <p:grpSp>
          <p:nvGrpSpPr>
            <p:cNvPr id="50" name="Group 49">
              <a:extLst>
                <a:ext uri="{FF2B5EF4-FFF2-40B4-BE49-F238E27FC236}">
                  <a16:creationId xmlns:a16="http://schemas.microsoft.com/office/drawing/2014/main" id="{6E7549F8-E7FB-448E-8AAF-5BE29E03BA99}"/>
                </a:ext>
              </a:extLst>
            </p:cNvPr>
            <p:cNvGrpSpPr/>
            <p:nvPr/>
          </p:nvGrpSpPr>
          <p:grpSpPr>
            <a:xfrm>
              <a:off x="8022683" y="5699193"/>
              <a:ext cx="653563" cy="653563"/>
              <a:chOff x="5560448" y="2796880"/>
              <a:chExt cx="1371602" cy="1371602"/>
            </a:xfrm>
          </p:grpSpPr>
          <p:sp>
            <p:nvSpPr>
              <p:cNvPr id="165" name="Oval 164">
                <a:extLst>
                  <a:ext uri="{FF2B5EF4-FFF2-40B4-BE49-F238E27FC236}">
                    <a16:creationId xmlns:a16="http://schemas.microsoft.com/office/drawing/2014/main" id="{B6F48D55-6C27-4F3B-B6E1-5484FCBC62AF}"/>
                  </a:ext>
                </a:extLst>
              </p:cNvPr>
              <p:cNvSpPr/>
              <p:nvPr/>
            </p:nvSpPr>
            <p:spPr bwMode="auto">
              <a:xfrm>
                <a:off x="5560448" y="2796880"/>
                <a:ext cx="1371602" cy="1371602"/>
              </a:xfrm>
              <a:prstGeom prst="ellipse">
                <a:avLst/>
              </a:prstGeom>
              <a:solidFill>
                <a:srgbClr val="00B294"/>
              </a:solidFill>
              <a:ln w="1587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66" name="Freeform 6">
                <a:extLst>
                  <a:ext uri="{FF2B5EF4-FFF2-40B4-BE49-F238E27FC236}">
                    <a16:creationId xmlns:a16="http://schemas.microsoft.com/office/drawing/2014/main" id="{7389AF8A-F247-4078-AD90-5E388595C4B9}"/>
                  </a:ext>
                </a:extLst>
              </p:cNvPr>
              <p:cNvSpPr>
                <a:spLocks noEditPoints="1"/>
              </p:cNvSpPr>
              <p:nvPr/>
            </p:nvSpPr>
            <p:spPr bwMode="auto">
              <a:xfrm>
                <a:off x="5797417" y="3145314"/>
                <a:ext cx="897663" cy="674737"/>
              </a:xfrm>
              <a:custGeom>
                <a:avLst/>
                <a:gdLst>
                  <a:gd name="T0" fmla="*/ 302 w 302"/>
                  <a:gd name="T1" fmla="*/ 208 h 227"/>
                  <a:gd name="T2" fmla="*/ 264 w 302"/>
                  <a:gd name="T3" fmla="*/ 142 h 227"/>
                  <a:gd name="T4" fmla="*/ 264 w 302"/>
                  <a:gd name="T5" fmla="*/ 0 h 227"/>
                  <a:gd name="T6" fmla="*/ 37 w 302"/>
                  <a:gd name="T7" fmla="*/ 0 h 227"/>
                  <a:gd name="T8" fmla="*/ 37 w 302"/>
                  <a:gd name="T9" fmla="*/ 142 h 227"/>
                  <a:gd name="T10" fmla="*/ 0 w 302"/>
                  <a:gd name="T11" fmla="*/ 208 h 227"/>
                  <a:gd name="T12" fmla="*/ 0 w 302"/>
                  <a:gd name="T13" fmla="*/ 227 h 227"/>
                  <a:gd name="T14" fmla="*/ 302 w 302"/>
                  <a:gd name="T15" fmla="*/ 227 h 227"/>
                  <a:gd name="T16" fmla="*/ 302 w 302"/>
                  <a:gd name="T17" fmla="*/ 208 h 227"/>
                  <a:gd name="T18" fmla="*/ 56 w 302"/>
                  <a:gd name="T19" fmla="*/ 19 h 227"/>
                  <a:gd name="T20" fmla="*/ 245 w 302"/>
                  <a:gd name="T21" fmla="*/ 19 h 227"/>
                  <a:gd name="T22" fmla="*/ 245 w 302"/>
                  <a:gd name="T23" fmla="*/ 132 h 227"/>
                  <a:gd name="T24" fmla="*/ 56 w 302"/>
                  <a:gd name="T25" fmla="*/ 132 h 227"/>
                  <a:gd name="T26" fmla="*/ 56 w 302"/>
                  <a:gd name="T27" fmla="*/ 19 h 227"/>
                  <a:gd name="T28" fmla="*/ 21 w 302"/>
                  <a:gd name="T29" fmla="*/ 208 h 227"/>
                  <a:gd name="T30" fmla="*/ 54 w 302"/>
                  <a:gd name="T31" fmla="*/ 151 h 227"/>
                  <a:gd name="T32" fmla="*/ 248 w 302"/>
                  <a:gd name="T33" fmla="*/ 151 h 227"/>
                  <a:gd name="T34" fmla="*/ 281 w 302"/>
                  <a:gd name="T35" fmla="*/ 208 h 227"/>
                  <a:gd name="T36" fmla="*/ 21 w 302"/>
                  <a:gd name="T3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227">
                    <a:moveTo>
                      <a:pt x="302" y="208"/>
                    </a:moveTo>
                    <a:lnTo>
                      <a:pt x="264" y="142"/>
                    </a:lnTo>
                    <a:lnTo>
                      <a:pt x="264" y="0"/>
                    </a:lnTo>
                    <a:lnTo>
                      <a:pt x="37" y="0"/>
                    </a:lnTo>
                    <a:lnTo>
                      <a:pt x="37" y="142"/>
                    </a:lnTo>
                    <a:lnTo>
                      <a:pt x="0" y="208"/>
                    </a:lnTo>
                    <a:lnTo>
                      <a:pt x="0" y="227"/>
                    </a:lnTo>
                    <a:lnTo>
                      <a:pt x="302" y="227"/>
                    </a:lnTo>
                    <a:lnTo>
                      <a:pt x="302" y="208"/>
                    </a:lnTo>
                    <a:close/>
                    <a:moveTo>
                      <a:pt x="56" y="19"/>
                    </a:moveTo>
                    <a:lnTo>
                      <a:pt x="245" y="19"/>
                    </a:lnTo>
                    <a:lnTo>
                      <a:pt x="245" y="132"/>
                    </a:lnTo>
                    <a:lnTo>
                      <a:pt x="56" y="132"/>
                    </a:lnTo>
                    <a:lnTo>
                      <a:pt x="56" y="19"/>
                    </a:lnTo>
                    <a:close/>
                    <a:moveTo>
                      <a:pt x="21" y="208"/>
                    </a:moveTo>
                    <a:lnTo>
                      <a:pt x="54" y="151"/>
                    </a:lnTo>
                    <a:lnTo>
                      <a:pt x="248" y="151"/>
                    </a:lnTo>
                    <a:lnTo>
                      <a:pt x="281" y="208"/>
                    </a:lnTo>
                    <a:lnTo>
                      <a:pt x="21" y="208"/>
                    </a:ln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1" name="Group 373">
              <a:extLst>
                <a:ext uri="{FF2B5EF4-FFF2-40B4-BE49-F238E27FC236}">
                  <a16:creationId xmlns:a16="http://schemas.microsoft.com/office/drawing/2014/main" id="{6DCB7052-EF14-4288-AB20-43FF344AB86E}"/>
                </a:ext>
              </a:extLst>
            </p:cNvPr>
            <p:cNvGrpSpPr>
              <a:grpSpLocks noChangeAspect="1"/>
            </p:cNvGrpSpPr>
            <p:nvPr/>
          </p:nvGrpSpPr>
          <p:grpSpPr bwMode="auto">
            <a:xfrm>
              <a:off x="8220168" y="5934433"/>
              <a:ext cx="120260" cy="107411"/>
              <a:chOff x="7473" y="2118"/>
              <a:chExt cx="234" cy="209"/>
            </a:xfrm>
          </p:grpSpPr>
          <p:sp>
            <p:nvSpPr>
              <p:cNvPr id="162" name="Freeform 374">
                <a:extLst>
                  <a:ext uri="{FF2B5EF4-FFF2-40B4-BE49-F238E27FC236}">
                    <a16:creationId xmlns:a16="http://schemas.microsoft.com/office/drawing/2014/main" id="{FDC95D02-2276-476D-8706-60EB1D7C071E}"/>
                  </a:ext>
                </a:extLst>
              </p:cNvPr>
              <p:cNvSpPr>
                <a:spLocks/>
              </p:cNvSpPr>
              <p:nvPr/>
            </p:nvSpPr>
            <p:spPr bwMode="auto">
              <a:xfrm>
                <a:off x="7473" y="2196"/>
                <a:ext cx="234" cy="131"/>
              </a:xfrm>
              <a:custGeom>
                <a:avLst/>
                <a:gdLst>
                  <a:gd name="T0" fmla="*/ 0 w 234"/>
                  <a:gd name="T1" fmla="*/ 0 h 131"/>
                  <a:gd name="T2" fmla="*/ 0 w 234"/>
                  <a:gd name="T3" fmla="*/ 131 h 131"/>
                  <a:gd name="T4" fmla="*/ 234 w 234"/>
                  <a:gd name="T5" fmla="*/ 131 h 131"/>
                  <a:gd name="T6" fmla="*/ 234 w 234"/>
                  <a:gd name="T7" fmla="*/ 0 h 131"/>
                  <a:gd name="T8" fmla="*/ 116 w 234"/>
                  <a:gd name="T9" fmla="*/ 57 h 131"/>
                  <a:gd name="T10" fmla="*/ 0 w 234"/>
                  <a:gd name="T11" fmla="*/ 0 h 131"/>
                </a:gdLst>
                <a:ahLst/>
                <a:cxnLst>
                  <a:cxn ang="0">
                    <a:pos x="T0" y="T1"/>
                  </a:cxn>
                  <a:cxn ang="0">
                    <a:pos x="T2" y="T3"/>
                  </a:cxn>
                  <a:cxn ang="0">
                    <a:pos x="T4" y="T5"/>
                  </a:cxn>
                  <a:cxn ang="0">
                    <a:pos x="T6" y="T7"/>
                  </a:cxn>
                  <a:cxn ang="0">
                    <a:pos x="T8" y="T9"/>
                  </a:cxn>
                  <a:cxn ang="0">
                    <a:pos x="T10" y="T11"/>
                  </a:cxn>
                </a:cxnLst>
                <a:rect l="0" t="0" r="r" b="b"/>
                <a:pathLst>
                  <a:path w="234" h="131">
                    <a:moveTo>
                      <a:pt x="0" y="0"/>
                    </a:moveTo>
                    <a:lnTo>
                      <a:pt x="0" y="131"/>
                    </a:lnTo>
                    <a:lnTo>
                      <a:pt x="234" y="131"/>
                    </a:lnTo>
                    <a:lnTo>
                      <a:pt x="234" y="0"/>
                    </a:lnTo>
                    <a:lnTo>
                      <a:pt x="116" y="57"/>
                    </a:lnTo>
                    <a:lnTo>
                      <a:pt x="0" y="0"/>
                    </a:lnTo>
                    <a:close/>
                  </a:path>
                </a:pathLst>
              </a:custGeom>
              <a:noFill/>
              <a:ln w="15875" cap="flat" cmpd="sng" algn="ctr">
                <a:solidFill>
                  <a:srgbClr val="FFFF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 name="Freeform 375">
                <a:extLst>
                  <a:ext uri="{FF2B5EF4-FFF2-40B4-BE49-F238E27FC236}">
                    <a16:creationId xmlns:a16="http://schemas.microsoft.com/office/drawing/2014/main" id="{CE9F48FD-CB69-46F9-93F0-83F3787B4B6E}"/>
                  </a:ext>
                </a:extLst>
              </p:cNvPr>
              <p:cNvSpPr>
                <a:spLocks/>
              </p:cNvSpPr>
              <p:nvPr/>
            </p:nvSpPr>
            <p:spPr bwMode="auto">
              <a:xfrm>
                <a:off x="7489" y="2118"/>
                <a:ext cx="203" cy="86"/>
              </a:xfrm>
              <a:custGeom>
                <a:avLst/>
                <a:gdLst>
                  <a:gd name="T0" fmla="*/ 0 w 203"/>
                  <a:gd name="T1" fmla="*/ 86 h 86"/>
                  <a:gd name="T2" fmla="*/ 0 w 203"/>
                  <a:gd name="T3" fmla="*/ 0 h 86"/>
                  <a:gd name="T4" fmla="*/ 155 w 203"/>
                  <a:gd name="T5" fmla="*/ 0 h 86"/>
                  <a:gd name="T6" fmla="*/ 203 w 203"/>
                  <a:gd name="T7" fmla="*/ 48 h 86"/>
                  <a:gd name="T8" fmla="*/ 203 w 203"/>
                  <a:gd name="T9" fmla="*/ 86 h 86"/>
                </a:gdLst>
                <a:ahLst/>
                <a:cxnLst>
                  <a:cxn ang="0">
                    <a:pos x="T0" y="T1"/>
                  </a:cxn>
                  <a:cxn ang="0">
                    <a:pos x="T2" y="T3"/>
                  </a:cxn>
                  <a:cxn ang="0">
                    <a:pos x="T4" y="T5"/>
                  </a:cxn>
                  <a:cxn ang="0">
                    <a:pos x="T6" y="T7"/>
                  </a:cxn>
                  <a:cxn ang="0">
                    <a:pos x="T8" y="T9"/>
                  </a:cxn>
                </a:cxnLst>
                <a:rect l="0" t="0" r="r" b="b"/>
                <a:pathLst>
                  <a:path w="203" h="86">
                    <a:moveTo>
                      <a:pt x="0" y="86"/>
                    </a:moveTo>
                    <a:lnTo>
                      <a:pt x="0" y="0"/>
                    </a:lnTo>
                    <a:lnTo>
                      <a:pt x="155" y="0"/>
                    </a:lnTo>
                    <a:lnTo>
                      <a:pt x="203" y="48"/>
                    </a:lnTo>
                    <a:lnTo>
                      <a:pt x="203" y="86"/>
                    </a:lnTo>
                  </a:path>
                </a:pathLst>
              </a:custGeom>
              <a:noFill/>
              <a:ln w="15875" cap="flat" cmpd="sng" algn="ctr">
                <a:solidFill>
                  <a:srgbClr val="FFFF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4" name="Freeform 376">
                <a:extLst>
                  <a:ext uri="{FF2B5EF4-FFF2-40B4-BE49-F238E27FC236}">
                    <a16:creationId xmlns:a16="http://schemas.microsoft.com/office/drawing/2014/main" id="{0D88C1BA-CC56-4AC8-9FFC-FC6B369D5083}"/>
                  </a:ext>
                </a:extLst>
              </p:cNvPr>
              <p:cNvSpPr>
                <a:spLocks/>
              </p:cNvSpPr>
              <p:nvPr/>
            </p:nvSpPr>
            <p:spPr bwMode="auto">
              <a:xfrm>
                <a:off x="7638" y="2118"/>
                <a:ext cx="54" cy="48"/>
              </a:xfrm>
              <a:custGeom>
                <a:avLst/>
                <a:gdLst>
                  <a:gd name="T0" fmla="*/ 54 w 54"/>
                  <a:gd name="T1" fmla="*/ 48 h 48"/>
                  <a:gd name="T2" fmla="*/ 0 w 54"/>
                  <a:gd name="T3" fmla="*/ 48 h 48"/>
                  <a:gd name="T4" fmla="*/ 0 w 54"/>
                  <a:gd name="T5" fmla="*/ 0 h 48"/>
                </a:gdLst>
                <a:ahLst/>
                <a:cxnLst>
                  <a:cxn ang="0">
                    <a:pos x="T0" y="T1"/>
                  </a:cxn>
                  <a:cxn ang="0">
                    <a:pos x="T2" y="T3"/>
                  </a:cxn>
                  <a:cxn ang="0">
                    <a:pos x="T4" y="T5"/>
                  </a:cxn>
                </a:cxnLst>
                <a:rect l="0" t="0" r="r" b="b"/>
                <a:pathLst>
                  <a:path w="54" h="48">
                    <a:moveTo>
                      <a:pt x="54" y="48"/>
                    </a:moveTo>
                    <a:lnTo>
                      <a:pt x="0" y="48"/>
                    </a:lnTo>
                    <a:lnTo>
                      <a:pt x="0" y="0"/>
                    </a:lnTo>
                  </a:path>
                </a:pathLst>
              </a:custGeom>
              <a:noFill/>
              <a:ln w="15875" cap="flat" cmpd="sng" algn="ctr">
                <a:solidFill>
                  <a:srgbClr val="FFFF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B041F690-579B-430F-8604-54BC788DA784}"/>
                </a:ext>
              </a:extLst>
            </p:cNvPr>
            <p:cNvGrpSpPr/>
            <p:nvPr/>
          </p:nvGrpSpPr>
          <p:grpSpPr>
            <a:xfrm>
              <a:off x="8547148" y="4306681"/>
              <a:ext cx="651100" cy="651100"/>
              <a:chOff x="2986234" y="628076"/>
              <a:chExt cx="746982" cy="746982"/>
            </a:xfrm>
          </p:grpSpPr>
          <p:sp>
            <p:nvSpPr>
              <p:cNvPr id="156" name="Oval 155">
                <a:extLst>
                  <a:ext uri="{FF2B5EF4-FFF2-40B4-BE49-F238E27FC236}">
                    <a16:creationId xmlns:a16="http://schemas.microsoft.com/office/drawing/2014/main" id="{DC52CB4A-0145-4155-9A7A-1C281FABA8A2}"/>
                  </a:ext>
                </a:extLst>
              </p:cNvPr>
              <p:cNvSpPr/>
              <p:nvPr/>
            </p:nvSpPr>
            <p:spPr bwMode="auto">
              <a:xfrm>
                <a:off x="2986234" y="628076"/>
                <a:ext cx="746982" cy="746982"/>
              </a:xfrm>
              <a:prstGeom prst="ellipse">
                <a:avLst/>
              </a:prstGeom>
              <a:solidFill>
                <a:srgbClr val="E9E9E9">
                  <a:alpha val="45000"/>
                </a:srgbClr>
              </a:solidFill>
              <a:ln w="1587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57" name="Group 85">
                <a:extLst>
                  <a:ext uri="{FF2B5EF4-FFF2-40B4-BE49-F238E27FC236}">
                    <a16:creationId xmlns:a16="http://schemas.microsoft.com/office/drawing/2014/main" id="{ACEC822E-452A-4E97-BB35-63D623F747DA}"/>
                  </a:ext>
                </a:extLst>
              </p:cNvPr>
              <p:cNvGrpSpPr>
                <a:grpSpLocks noChangeAspect="1"/>
              </p:cNvGrpSpPr>
              <p:nvPr/>
            </p:nvGrpSpPr>
            <p:grpSpPr bwMode="auto">
              <a:xfrm>
                <a:off x="3243807" y="829145"/>
                <a:ext cx="236538" cy="377825"/>
                <a:chOff x="2495" y="148"/>
                <a:chExt cx="149" cy="238"/>
              </a:xfrm>
            </p:grpSpPr>
            <p:sp>
              <p:nvSpPr>
                <p:cNvPr id="158" name="Rectangle 86">
                  <a:extLst>
                    <a:ext uri="{FF2B5EF4-FFF2-40B4-BE49-F238E27FC236}">
                      <a16:creationId xmlns:a16="http://schemas.microsoft.com/office/drawing/2014/main" id="{6E138297-B2EA-40F0-A319-47B5CF1E263C}"/>
                    </a:ext>
                  </a:extLst>
                </p:cNvPr>
                <p:cNvSpPr>
                  <a:spLocks noChangeArrowheads="1"/>
                </p:cNvSpPr>
                <p:nvPr/>
              </p:nvSpPr>
              <p:spPr bwMode="auto">
                <a:xfrm>
                  <a:off x="2495" y="148"/>
                  <a:ext cx="149" cy="238"/>
                </a:xfrm>
                <a:prstGeom prst="rect">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Line 87">
                  <a:extLst>
                    <a:ext uri="{FF2B5EF4-FFF2-40B4-BE49-F238E27FC236}">
                      <a16:creationId xmlns:a16="http://schemas.microsoft.com/office/drawing/2014/main" id="{9890BA07-B785-4A22-907E-D1E9A60CAC28}"/>
                    </a:ext>
                  </a:extLst>
                </p:cNvPr>
                <p:cNvSpPr>
                  <a:spLocks noChangeShapeType="1"/>
                </p:cNvSpPr>
                <p:nvPr/>
              </p:nvSpPr>
              <p:spPr bwMode="auto">
                <a:xfrm>
                  <a:off x="2495" y="177"/>
                  <a:ext cx="149"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 name="Line 88">
                  <a:extLst>
                    <a:ext uri="{FF2B5EF4-FFF2-40B4-BE49-F238E27FC236}">
                      <a16:creationId xmlns:a16="http://schemas.microsoft.com/office/drawing/2014/main" id="{CB503213-286C-4E92-9A69-AC37880F6EFC}"/>
                    </a:ext>
                  </a:extLst>
                </p:cNvPr>
                <p:cNvSpPr>
                  <a:spLocks noChangeShapeType="1"/>
                </p:cNvSpPr>
                <p:nvPr/>
              </p:nvSpPr>
              <p:spPr bwMode="auto">
                <a:xfrm>
                  <a:off x="2495" y="320"/>
                  <a:ext cx="149"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1" name="Line 89">
                  <a:extLst>
                    <a:ext uri="{FF2B5EF4-FFF2-40B4-BE49-F238E27FC236}">
                      <a16:creationId xmlns:a16="http://schemas.microsoft.com/office/drawing/2014/main" id="{28708E1E-9678-411B-877F-0A7058095E80}"/>
                    </a:ext>
                  </a:extLst>
                </p:cNvPr>
                <p:cNvSpPr>
                  <a:spLocks noChangeShapeType="1"/>
                </p:cNvSpPr>
                <p:nvPr/>
              </p:nvSpPr>
              <p:spPr bwMode="auto">
                <a:xfrm>
                  <a:off x="2561" y="353"/>
                  <a:ext cx="16"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53" name="Group 52">
              <a:extLst>
                <a:ext uri="{FF2B5EF4-FFF2-40B4-BE49-F238E27FC236}">
                  <a16:creationId xmlns:a16="http://schemas.microsoft.com/office/drawing/2014/main" id="{26D4F24C-AFFB-41BC-AD98-83745024967E}"/>
                </a:ext>
              </a:extLst>
            </p:cNvPr>
            <p:cNvGrpSpPr/>
            <p:nvPr/>
          </p:nvGrpSpPr>
          <p:grpSpPr>
            <a:xfrm>
              <a:off x="9027856" y="5489846"/>
              <a:ext cx="651100" cy="651100"/>
              <a:chOff x="5722510" y="573907"/>
              <a:chExt cx="746982" cy="746982"/>
            </a:xfrm>
          </p:grpSpPr>
          <p:sp>
            <p:nvSpPr>
              <p:cNvPr id="154" name="Oval 153">
                <a:extLst>
                  <a:ext uri="{FF2B5EF4-FFF2-40B4-BE49-F238E27FC236}">
                    <a16:creationId xmlns:a16="http://schemas.microsoft.com/office/drawing/2014/main" id="{43839C70-6109-420F-A91D-5FAC2186B5BD}"/>
                  </a:ext>
                </a:extLst>
              </p:cNvPr>
              <p:cNvSpPr/>
              <p:nvPr/>
            </p:nvSpPr>
            <p:spPr bwMode="auto">
              <a:xfrm>
                <a:off x="5722510" y="573907"/>
                <a:ext cx="746982" cy="746982"/>
              </a:xfrm>
              <a:prstGeom prst="ellipse">
                <a:avLst/>
              </a:prstGeom>
              <a:solidFill>
                <a:srgbClr val="E9E9E9">
                  <a:alpha val="45000"/>
                </a:srgbClr>
              </a:solidFill>
              <a:ln w="1587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55" name="Freeform 6">
                <a:extLst>
                  <a:ext uri="{FF2B5EF4-FFF2-40B4-BE49-F238E27FC236}">
                    <a16:creationId xmlns:a16="http://schemas.microsoft.com/office/drawing/2014/main" id="{E8459565-F245-4B41-9C76-6BC1FD5A76D8}"/>
                  </a:ext>
                </a:extLst>
              </p:cNvPr>
              <p:cNvSpPr>
                <a:spLocks noEditPoints="1"/>
              </p:cNvSpPr>
              <p:nvPr/>
            </p:nvSpPr>
            <p:spPr bwMode="auto">
              <a:xfrm>
                <a:off x="5886217" y="789713"/>
                <a:ext cx="419568" cy="315371"/>
              </a:xfrm>
              <a:custGeom>
                <a:avLst/>
                <a:gdLst>
                  <a:gd name="T0" fmla="*/ 302 w 302"/>
                  <a:gd name="T1" fmla="*/ 208 h 227"/>
                  <a:gd name="T2" fmla="*/ 264 w 302"/>
                  <a:gd name="T3" fmla="*/ 142 h 227"/>
                  <a:gd name="T4" fmla="*/ 264 w 302"/>
                  <a:gd name="T5" fmla="*/ 0 h 227"/>
                  <a:gd name="T6" fmla="*/ 37 w 302"/>
                  <a:gd name="T7" fmla="*/ 0 h 227"/>
                  <a:gd name="T8" fmla="*/ 37 w 302"/>
                  <a:gd name="T9" fmla="*/ 142 h 227"/>
                  <a:gd name="T10" fmla="*/ 0 w 302"/>
                  <a:gd name="T11" fmla="*/ 208 h 227"/>
                  <a:gd name="T12" fmla="*/ 0 w 302"/>
                  <a:gd name="T13" fmla="*/ 227 h 227"/>
                  <a:gd name="T14" fmla="*/ 302 w 302"/>
                  <a:gd name="T15" fmla="*/ 227 h 227"/>
                  <a:gd name="T16" fmla="*/ 302 w 302"/>
                  <a:gd name="T17" fmla="*/ 208 h 227"/>
                  <a:gd name="T18" fmla="*/ 56 w 302"/>
                  <a:gd name="T19" fmla="*/ 19 h 227"/>
                  <a:gd name="T20" fmla="*/ 245 w 302"/>
                  <a:gd name="T21" fmla="*/ 19 h 227"/>
                  <a:gd name="T22" fmla="*/ 245 w 302"/>
                  <a:gd name="T23" fmla="*/ 132 h 227"/>
                  <a:gd name="T24" fmla="*/ 56 w 302"/>
                  <a:gd name="T25" fmla="*/ 132 h 227"/>
                  <a:gd name="T26" fmla="*/ 56 w 302"/>
                  <a:gd name="T27" fmla="*/ 19 h 227"/>
                  <a:gd name="T28" fmla="*/ 21 w 302"/>
                  <a:gd name="T29" fmla="*/ 208 h 227"/>
                  <a:gd name="T30" fmla="*/ 54 w 302"/>
                  <a:gd name="T31" fmla="*/ 151 h 227"/>
                  <a:gd name="T32" fmla="*/ 248 w 302"/>
                  <a:gd name="T33" fmla="*/ 151 h 227"/>
                  <a:gd name="T34" fmla="*/ 281 w 302"/>
                  <a:gd name="T35" fmla="*/ 208 h 227"/>
                  <a:gd name="T36" fmla="*/ 21 w 302"/>
                  <a:gd name="T3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227">
                    <a:moveTo>
                      <a:pt x="302" y="208"/>
                    </a:moveTo>
                    <a:lnTo>
                      <a:pt x="264" y="142"/>
                    </a:lnTo>
                    <a:lnTo>
                      <a:pt x="264" y="0"/>
                    </a:lnTo>
                    <a:lnTo>
                      <a:pt x="37" y="0"/>
                    </a:lnTo>
                    <a:lnTo>
                      <a:pt x="37" y="142"/>
                    </a:lnTo>
                    <a:lnTo>
                      <a:pt x="0" y="208"/>
                    </a:lnTo>
                    <a:lnTo>
                      <a:pt x="0" y="227"/>
                    </a:lnTo>
                    <a:lnTo>
                      <a:pt x="302" y="227"/>
                    </a:lnTo>
                    <a:lnTo>
                      <a:pt x="302" y="208"/>
                    </a:lnTo>
                    <a:close/>
                    <a:moveTo>
                      <a:pt x="56" y="19"/>
                    </a:moveTo>
                    <a:lnTo>
                      <a:pt x="245" y="19"/>
                    </a:lnTo>
                    <a:lnTo>
                      <a:pt x="245" y="132"/>
                    </a:lnTo>
                    <a:lnTo>
                      <a:pt x="56" y="132"/>
                    </a:lnTo>
                    <a:lnTo>
                      <a:pt x="56" y="19"/>
                    </a:lnTo>
                    <a:close/>
                    <a:moveTo>
                      <a:pt x="21" y="208"/>
                    </a:moveTo>
                    <a:lnTo>
                      <a:pt x="54" y="151"/>
                    </a:lnTo>
                    <a:lnTo>
                      <a:pt x="248" y="151"/>
                    </a:lnTo>
                    <a:lnTo>
                      <a:pt x="281" y="208"/>
                    </a:lnTo>
                    <a:lnTo>
                      <a:pt x="21" y="208"/>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4A096151-5635-465C-AB64-628E5BD5E85C}"/>
                </a:ext>
              </a:extLst>
            </p:cNvPr>
            <p:cNvGrpSpPr/>
            <p:nvPr/>
          </p:nvGrpSpPr>
          <p:grpSpPr>
            <a:xfrm>
              <a:off x="7901846" y="3436901"/>
              <a:ext cx="1008906" cy="611612"/>
              <a:chOff x="15511950" y="589229"/>
              <a:chExt cx="1157479" cy="701679"/>
            </a:xfrm>
          </p:grpSpPr>
          <p:sp>
            <p:nvSpPr>
              <p:cNvPr id="152" name="Freeform 5">
                <a:extLst>
                  <a:ext uri="{FF2B5EF4-FFF2-40B4-BE49-F238E27FC236}">
                    <a16:creationId xmlns:a16="http://schemas.microsoft.com/office/drawing/2014/main" id="{F5B4A544-4C4A-4CB2-B810-9FE2C1B320E3}"/>
                  </a:ext>
                </a:extLst>
              </p:cNvPr>
              <p:cNvSpPr>
                <a:spLocks/>
              </p:cNvSpPr>
              <p:nvPr/>
            </p:nvSpPr>
            <p:spPr bwMode="auto">
              <a:xfrm>
                <a:off x="15511950" y="589229"/>
                <a:ext cx="1157479" cy="70167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9E9E9">
                  <a:alpha val="45000"/>
                </a:srgbClr>
              </a:solidFill>
              <a:ln w="15875">
                <a:noFill/>
              </a:ln>
            </p:spPr>
            <p:txBody>
              <a:bodyPr vert="horz" wrap="square" lIns="95117" tIns="47558" rIns="95117" bIns="47558"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pic>
            <p:nvPicPr>
              <p:cNvPr id="153" name="Picture 2" descr="Image result for dropbox icon">
                <a:extLst>
                  <a:ext uri="{FF2B5EF4-FFF2-40B4-BE49-F238E27FC236}">
                    <a16:creationId xmlns:a16="http://schemas.microsoft.com/office/drawing/2014/main" id="{012991B6-3393-4052-8D5F-04E591982AAA}"/>
                  </a:ext>
                </a:extLst>
              </p:cNvPr>
              <p:cNvPicPr>
                <a:picLocks noChangeAspect="1" noChangeArrowheads="1"/>
              </p:cNvPicPr>
              <p:nvPr/>
            </p:nvPicPr>
            <p:blipFill rotWithShape="1">
              <a:blip r:embed="rId9" cstate="print">
                <a:duotone>
                  <a:schemeClr val="bg2">
                    <a:shade val="45000"/>
                    <a:satMod val="135000"/>
                  </a:schemeClr>
                  <a:prstClr val="white"/>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l="-9454" t="-9454" r="-9454" b="-9454"/>
              <a:stretch/>
            </p:blipFill>
            <p:spPr bwMode="auto">
              <a:xfrm>
                <a:off x="15833994" y="679327"/>
                <a:ext cx="526393" cy="526394"/>
              </a:xfrm>
              <a:prstGeom prst="ellipse">
                <a:avLst/>
              </a:prstGeom>
              <a:solidFill>
                <a:srgbClr val="E0E0E0"/>
              </a:solidFill>
            </p:spPr>
          </p:pic>
        </p:grpSp>
        <p:grpSp>
          <p:nvGrpSpPr>
            <p:cNvPr id="55" name="Group 54">
              <a:extLst>
                <a:ext uri="{FF2B5EF4-FFF2-40B4-BE49-F238E27FC236}">
                  <a16:creationId xmlns:a16="http://schemas.microsoft.com/office/drawing/2014/main" id="{0084B5CC-B4FD-42AA-A167-1CD1AAF0397D}"/>
                </a:ext>
              </a:extLst>
            </p:cNvPr>
            <p:cNvGrpSpPr/>
            <p:nvPr/>
          </p:nvGrpSpPr>
          <p:grpSpPr>
            <a:xfrm>
              <a:off x="7773790" y="4589997"/>
              <a:ext cx="651100" cy="651100"/>
              <a:chOff x="14777975" y="1619060"/>
              <a:chExt cx="746982" cy="746982"/>
            </a:xfrm>
          </p:grpSpPr>
          <p:sp>
            <p:nvSpPr>
              <p:cNvPr id="144" name="Oval 143">
                <a:extLst>
                  <a:ext uri="{FF2B5EF4-FFF2-40B4-BE49-F238E27FC236}">
                    <a16:creationId xmlns:a16="http://schemas.microsoft.com/office/drawing/2014/main" id="{3A02D685-3A8D-4A48-80DB-4D79857B03D6}"/>
                  </a:ext>
                </a:extLst>
              </p:cNvPr>
              <p:cNvSpPr/>
              <p:nvPr/>
            </p:nvSpPr>
            <p:spPr bwMode="auto">
              <a:xfrm>
                <a:off x="14777975" y="1619060"/>
                <a:ext cx="746982" cy="746982"/>
              </a:xfrm>
              <a:prstGeom prst="ellipse">
                <a:avLst/>
              </a:prstGeom>
              <a:solidFill>
                <a:srgbClr val="E9E9E9">
                  <a:alpha val="45000"/>
                </a:srgbClr>
              </a:solidFill>
              <a:ln w="1587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45" name="Group 144">
                <a:extLst>
                  <a:ext uri="{FF2B5EF4-FFF2-40B4-BE49-F238E27FC236}">
                    <a16:creationId xmlns:a16="http://schemas.microsoft.com/office/drawing/2014/main" id="{92E8C9A9-CAB9-4DAE-BE7B-D2EBCA7FAFAB}"/>
                  </a:ext>
                </a:extLst>
              </p:cNvPr>
              <p:cNvGrpSpPr>
                <a:grpSpLocks noChangeAspect="1"/>
              </p:cNvGrpSpPr>
              <p:nvPr/>
            </p:nvGrpSpPr>
            <p:grpSpPr>
              <a:xfrm>
                <a:off x="14946817" y="1835150"/>
                <a:ext cx="404677" cy="342879"/>
                <a:chOff x="4947743" y="5339803"/>
                <a:chExt cx="825499" cy="706436"/>
              </a:xfrm>
            </p:grpSpPr>
            <p:sp>
              <p:nvSpPr>
                <p:cNvPr id="146" name="Freeform 5">
                  <a:extLst>
                    <a:ext uri="{FF2B5EF4-FFF2-40B4-BE49-F238E27FC236}">
                      <a16:creationId xmlns:a16="http://schemas.microsoft.com/office/drawing/2014/main" id="{9379D287-90DE-467B-9AA6-DEBEFBAE57AD}"/>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sp>
              <p:nvSpPr>
                <p:cNvPr id="147" name="Freeform 6">
                  <a:extLst>
                    <a:ext uri="{FF2B5EF4-FFF2-40B4-BE49-F238E27FC236}">
                      <a16:creationId xmlns:a16="http://schemas.microsoft.com/office/drawing/2014/main" id="{63EC60B1-C0E3-4D81-A2F3-48C799AC1675}"/>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sp>
              <p:nvSpPr>
                <p:cNvPr id="148" name="Freeform 7">
                  <a:extLst>
                    <a:ext uri="{FF2B5EF4-FFF2-40B4-BE49-F238E27FC236}">
                      <a16:creationId xmlns:a16="http://schemas.microsoft.com/office/drawing/2014/main" id="{19EED91D-6F7F-457A-867B-01461A5ED21B}"/>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sp>
              <p:nvSpPr>
                <p:cNvPr id="149" name="Freeform 8">
                  <a:extLst>
                    <a:ext uri="{FF2B5EF4-FFF2-40B4-BE49-F238E27FC236}">
                      <a16:creationId xmlns:a16="http://schemas.microsoft.com/office/drawing/2014/main" id="{6F3691DD-7F0F-4A50-B7A4-AE648E7FE5C2}"/>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sp>
              <p:nvSpPr>
                <p:cNvPr id="150" name="Line 9">
                  <a:extLst>
                    <a:ext uri="{FF2B5EF4-FFF2-40B4-BE49-F238E27FC236}">
                      <a16:creationId xmlns:a16="http://schemas.microsoft.com/office/drawing/2014/main" id="{5A33BFB9-93A5-4A69-AA4C-39498820BB4F}"/>
                    </a:ext>
                  </a:extLst>
                </p:cNvPr>
                <p:cNvSpPr>
                  <a:spLocks noChangeShapeType="1"/>
                </p:cNvSpPr>
                <p:nvPr/>
              </p:nvSpPr>
              <p:spPr bwMode="auto">
                <a:xfrm flipH="1" flipV="1">
                  <a:off x="5468442" y="5963690"/>
                  <a:ext cx="304800" cy="0"/>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5117" tIns="47558" rIns="95117" bIns="47558"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sp>
              <p:nvSpPr>
                <p:cNvPr id="151" name="Line 10">
                  <a:extLst>
                    <a:ext uri="{FF2B5EF4-FFF2-40B4-BE49-F238E27FC236}">
                      <a16:creationId xmlns:a16="http://schemas.microsoft.com/office/drawing/2014/main" id="{18708A16-9EBB-4673-AF52-6967678C0F7A}"/>
                    </a:ext>
                  </a:extLst>
                </p:cNvPr>
                <p:cNvSpPr>
                  <a:spLocks noChangeShapeType="1"/>
                </p:cNvSpPr>
                <p:nvPr/>
              </p:nvSpPr>
              <p:spPr bwMode="auto">
                <a:xfrm>
                  <a:off x="5468442" y="5543002"/>
                  <a:ext cx="304800" cy="4763"/>
                </a:xfrm>
                <a:prstGeom prst="line">
                  <a:avLst/>
                </a:prstGeom>
                <a:noFill/>
                <a:ln w="1270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5117" tIns="47558" rIns="95117" bIns="47558"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56" name="Group 55">
              <a:extLst>
                <a:ext uri="{FF2B5EF4-FFF2-40B4-BE49-F238E27FC236}">
                  <a16:creationId xmlns:a16="http://schemas.microsoft.com/office/drawing/2014/main" id="{D0A7276E-F8C6-494C-BBD1-D0D0DDD89908}"/>
                </a:ext>
              </a:extLst>
            </p:cNvPr>
            <p:cNvGrpSpPr/>
            <p:nvPr/>
          </p:nvGrpSpPr>
          <p:grpSpPr>
            <a:xfrm>
              <a:off x="6542720" y="3825434"/>
              <a:ext cx="651100" cy="651100"/>
              <a:chOff x="13197801" y="1310905"/>
              <a:chExt cx="746982" cy="746982"/>
            </a:xfrm>
          </p:grpSpPr>
          <p:sp>
            <p:nvSpPr>
              <p:cNvPr id="138" name="Oval 137">
                <a:extLst>
                  <a:ext uri="{FF2B5EF4-FFF2-40B4-BE49-F238E27FC236}">
                    <a16:creationId xmlns:a16="http://schemas.microsoft.com/office/drawing/2014/main" id="{4A3CDB07-429E-4C18-938E-78748D54DCA2}"/>
                  </a:ext>
                </a:extLst>
              </p:cNvPr>
              <p:cNvSpPr/>
              <p:nvPr/>
            </p:nvSpPr>
            <p:spPr bwMode="auto">
              <a:xfrm>
                <a:off x="13197801" y="1310905"/>
                <a:ext cx="746982" cy="746982"/>
              </a:xfrm>
              <a:prstGeom prst="ellipse">
                <a:avLst/>
              </a:prstGeom>
              <a:solidFill>
                <a:srgbClr val="E9E9E9">
                  <a:alpha val="45000"/>
                </a:srgbClr>
              </a:solidFill>
              <a:ln w="1587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39" name="Group 103">
                <a:extLst>
                  <a:ext uri="{FF2B5EF4-FFF2-40B4-BE49-F238E27FC236}">
                    <a16:creationId xmlns:a16="http://schemas.microsoft.com/office/drawing/2014/main" id="{0D7B9A51-6981-4568-A935-17002B5F24BC}"/>
                  </a:ext>
                </a:extLst>
              </p:cNvPr>
              <p:cNvGrpSpPr>
                <a:grpSpLocks noChangeAspect="1"/>
              </p:cNvGrpSpPr>
              <p:nvPr/>
            </p:nvGrpSpPr>
            <p:grpSpPr bwMode="auto">
              <a:xfrm>
                <a:off x="13393642" y="1521922"/>
                <a:ext cx="345141" cy="338010"/>
                <a:chOff x="3796" y="2085"/>
                <a:chExt cx="242" cy="237"/>
              </a:xfrm>
            </p:grpSpPr>
            <p:sp>
              <p:nvSpPr>
                <p:cNvPr id="140" name="Oval 104">
                  <a:extLst>
                    <a:ext uri="{FF2B5EF4-FFF2-40B4-BE49-F238E27FC236}">
                      <a16:creationId xmlns:a16="http://schemas.microsoft.com/office/drawing/2014/main" id="{2AA33965-7A78-493D-A0A0-477E193D6928}"/>
                    </a:ext>
                  </a:extLst>
                </p:cNvPr>
                <p:cNvSpPr>
                  <a:spLocks noChangeArrowheads="1"/>
                </p:cNvSpPr>
                <p:nvPr/>
              </p:nvSpPr>
              <p:spPr bwMode="auto">
                <a:xfrm>
                  <a:off x="3796" y="2085"/>
                  <a:ext cx="242" cy="79"/>
                </a:xfrm>
                <a:prstGeom prst="ellips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1" name="Oval 105">
                  <a:extLst>
                    <a:ext uri="{FF2B5EF4-FFF2-40B4-BE49-F238E27FC236}">
                      <a16:creationId xmlns:a16="http://schemas.microsoft.com/office/drawing/2014/main" id="{3DB4AC40-44B6-4558-BF39-39C21EE26A83}"/>
                    </a:ext>
                  </a:extLst>
                </p:cNvPr>
                <p:cNvSpPr>
                  <a:spLocks noChangeArrowheads="1"/>
                </p:cNvSpPr>
                <p:nvPr/>
              </p:nvSpPr>
              <p:spPr bwMode="auto">
                <a:xfrm>
                  <a:off x="3796" y="2243"/>
                  <a:ext cx="242" cy="79"/>
                </a:xfrm>
                <a:prstGeom prst="ellips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2" name="Line 106">
                  <a:extLst>
                    <a:ext uri="{FF2B5EF4-FFF2-40B4-BE49-F238E27FC236}">
                      <a16:creationId xmlns:a16="http://schemas.microsoft.com/office/drawing/2014/main" id="{6383009F-746E-4298-82F3-9F39B54105CA}"/>
                    </a:ext>
                  </a:extLst>
                </p:cNvPr>
                <p:cNvSpPr>
                  <a:spLocks noChangeShapeType="1"/>
                </p:cNvSpPr>
                <p:nvPr/>
              </p:nvSpPr>
              <p:spPr bwMode="auto">
                <a:xfrm>
                  <a:off x="3796" y="2125"/>
                  <a:ext cx="0" cy="157"/>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3" name="Line 107">
                  <a:extLst>
                    <a:ext uri="{FF2B5EF4-FFF2-40B4-BE49-F238E27FC236}">
                      <a16:creationId xmlns:a16="http://schemas.microsoft.com/office/drawing/2014/main" id="{8BDF184A-59F6-4CB4-BCBE-F402CC683963}"/>
                    </a:ext>
                  </a:extLst>
                </p:cNvPr>
                <p:cNvSpPr>
                  <a:spLocks noChangeShapeType="1"/>
                </p:cNvSpPr>
                <p:nvPr/>
              </p:nvSpPr>
              <p:spPr bwMode="auto">
                <a:xfrm>
                  <a:off x="4038" y="2125"/>
                  <a:ext cx="0" cy="157"/>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57" name="Group 56">
              <a:extLst>
                <a:ext uri="{FF2B5EF4-FFF2-40B4-BE49-F238E27FC236}">
                  <a16:creationId xmlns:a16="http://schemas.microsoft.com/office/drawing/2014/main" id="{F76AF7B6-C2D3-4593-A114-C56EE04A7DEF}"/>
                </a:ext>
              </a:extLst>
            </p:cNvPr>
            <p:cNvGrpSpPr/>
            <p:nvPr/>
          </p:nvGrpSpPr>
          <p:grpSpPr>
            <a:xfrm>
              <a:off x="10139254" y="3821671"/>
              <a:ext cx="651100" cy="651100"/>
              <a:chOff x="5722510" y="573907"/>
              <a:chExt cx="746982" cy="746982"/>
            </a:xfrm>
          </p:grpSpPr>
          <p:sp>
            <p:nvSpPr>
              <p:cNvPr id="136" name="Oval 135">
                <a:extLst>
                  <a:ext uri="{FF2B5EF4-FFF2-40B4-BE49-F238E27FC236}">
                    <a16:creationId xmlns:a16="http://schemas.microsoft.com/office/drawing/2014/main" id="{65ACD710-37E7-4DEA-B320-E8D4D73973C2}"/>
                  </a:ext>
                </a:extLst>
              </p:cNvPr>
              <p:cNvSpPr/>
              <p:nvPr/>
            </p:nvSpPr>
            <p:spPr bwMode="auto">
              <a:xfrm>
                <a:off x="5722510" y="573907"/>
                <a:ext cx="746982" cy="746982"/>
              </a:xfrm>
              <a:prstGeom prst="ellipse">
                <a:avLst/>
              </a:prstGeom>
              <a:solidFill>
                <a:srgbClr val="E9E9E9">
                  <a:alpha val="45000"/>
                </a:srgbClr>
              </a:solidFill>
              <a:ln w="1587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37" name="Freeform 6">
                <a:extLst>
                  <a:ext uri="{FF2B5EF4-FFF2-40B4-BE49-F238E27FC236}">
                    <a16:creationId xmlns:a16="http://schemas.microsoft.com/office/drawing/2014/main" id="{A833EB61-68F0-42FD-B161-3D2288083121}"/>
                  </a:ext>
                </a:extLst>
              </p:cNvPr>
              <p:cNvSpPr>
                <a:spLocks noEditPoints="1"/>
              </p:cNvSpPr>
              <p:nvPr/>
            </p:nvSpPr>
            <p:spPr bwMode="auto">
              <a:xfrm>
                <a:off x="5886217" y="789713"/>
                <a:ext cx="419568" cy="315371"/>
              </a:xfrm>
              <a:custGeom>
                <a:avLst/>
                <a:gdLst>
                  <a:gd name="T0" fmla="*/ 302 w 302"/>
                  <a:gd name="T1" fmla="*/ 208 h 227"/>
                  <a:gd name="T2" fmla="*/ 264 w 302"/>
                  <a:gd name="T3" fmla="*/ 142 h 227"/>
                  <a:gd name="T4" fmla="*/ 264 w 302"/>
                  <a:gd name="T5" fmla="*/ 0 h 227"/>
                  <a:gd name="T6" fmla="*/ 37 w 302"/>
                  <a:gd name="T7" fmla="*/ 0 h 227"/>
                  <a:gd name="T8" fmla="*/ 37 w 302"/>
                  <a:gd name="T9" fmla="*/ 142 h 227"/>
                  <a:gd name="T10" fmla="*/ 0 w 302"/>
                  <a:gd name="T11" fmla="*/ 208 h 227"/>
                  <a:gd name="T12" fmla="*/ 0 w 302"/>
                  <a:gd name="T13" fmla="*/ 227 h 227"/>
                  <a:gd name="T14" fmla="*/ 302 w 302"/>
                  <a:gd name="T15" fmla="*/ 227 h 227"/>
                  <a:gd name="T16" fmla="*/ 302 w 302"/>
                  <a:gd name="T17" fmla="*/ 208 h 227"/>
                  <a:gd name="T18" fmla="*/ 56 w 302"/>
                  <a:gd name="T19" fmla="*/ 19 h 227"/>
                  <a:gd name="T20" fmla="*/ 245 w 302"/>
                  <a:gd name="T21" fmla="*/ 19 h 227"/>
                  <a:gd name="T22" fmla="*/ 245 w 302"/>
                  <a:gd name="T23" fmla="*/ 132 h 227"/>
                  <a:gd name="T24" fmla="*/ 56 w 302"/>
                  <a:gd name="T25" fmla="*/ 132 h 227"/>
                  <a:gd name="T26" fmla="*/ 56 w 302"/>
                  <a:gd name="T27" fmla="*/ 19 h 227"/>
                  <a:gd name="T28" fmla="*/ 21 w 302"/>
                  <a:gd name="T29" fmla="*/ 208 h 227"/>
                  <a:gd name="T30" fmla="*/ 54 w 302"/>
                  <a:gd name="T31" fmla="*/ 151 h 227"/>
                  <a:gd name="T32" fmla="*/ 248 w 302"/>
                  <a:gd name="T33" fmla="*/ 151 h 227"/>
                  <a:gd name="T34" fmla="*/ 281 w 302"/>
                  <a:gd name="T35" fmla="*/ 208 h 227"/>
                  <a:gd name="T36" fmla="*/ 21 w 302"/>
                  <a:gd name="T37" fmla="*/ 208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2" h="227">
                    <a:moveTo>
                      <a:pt x="302" y="208"/>
                    </a:moveTo>
                    <a:lnTo>
                      <a:pt x="264" y="142"/>
                    </a:lnTo>
                    <a:lnTo>
                      <a:pt x="264" y="0"/>
                    </a:lnTo>
                    <a:lnTo>
                      <a:pt x="37" y="0"/>
                    </a:lnTo>
                    <a:lnTo>
                      <a:pt x="37" y="142"/>
                    </a:lnTo>
                    <a:lnTo>
                      <a:pt x="0" y="208"/>
                    </a:lnTo>
                    <a:lnTo>
                      <a:pt x="0" y="227"/>
                    </a:lnTo>
                    <a:lnTo>
                      <a:pt x="302" y="227"/>
                    </a:lnTo>
                    <a:lnTo>
                      <a:pt x="302" y="208"/>
                    </a:lnTo>
                    <a:close/>
                    <a:moveTo>
                      <a:pt x="56" y="19"/>
                    </a:moveTo>
                    <a:lnTo>
                      <a:pt x="245" y="19"/>
                    </a:lnTo>
                    <a:lnTo>
                      <a:pt x="245" y="132"/>
                    </a:lnTo>
                    <a:lnTo>
                      <a:pt x="56" y="132"/>
                    </a:lnTo>
                    <a:lnTo>
                      <a:pt x="56" y="19"/>
                    </a:lnTo>
                    <a:close/>
                    <a:moveTo>
                      <a:pt x="21" y="208"/>
                    </a:moveTo>
                    <a:lnTo>
                      <a:pt x="54" y="151"/>
                    </a:lnTo>
                    <a:lnTo>
                      <a:pt x="248" y="151"/>
                    </a:lnTo>
                    <a:lnTo>
                      <a:pt x="281" y="208"/>
                    </a:lnTo>
                    <a:lnTo>
                      <a:pt x="21" y="208"/>
                    </a:ln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8" name="Group 57">
              <a:extLst>
                <a:ext uri="{FF2B5EF4-FFF2-40B4-BE49-F238E27FC236}">
                  <a16:creationId xmlns:a16="http://schemas.microsoft.com/office/drawing/2014/main" id="{351C637B-F8B1-4FD8-8EC1-232C8A51C370}"/>
                </a:ext>
              </a:extLst>
            </p:cNvPr>
            <p:cNvGrpSpPr/>
            <p:nvPr/>
          </p:nvGrpSpPr>
          <p:grpSpPr>
            <a:xfrm>
              <a:off x="9697660" y="2989564"/>
              <a:ext cx="651100" cy="651100"/>
              <a:chOff x="1999615" y="4555673"/>
              <a:chExt cx="746982" cy="746982"/>
            </a:xfrm>
          </p:grpSpPr>
          <p:sp>
            <p:nvSpPr>
              <p:cNvPr id="128" name="Oval 127">
                <a:extLst>
                  <a:ext uri="{FF2B5EF4-FFF2-40B4-BE49-F238E27FC236}">
                    <a16:creationId xmlns:a16="http://schemas.microsoft.com/office/drawing/2014/main" id="{A7E2E0F4-F0AA-44C4-B610-4B4D18EDF8A1}"/>
                  </a:ext>
                </a:extLst>
              </p:cNvPr>
              <p:cNvSpPr/>
              <p:nvPr/>
            </p:nvSpPr>
            <p:spPr bwMode="auto">
              <a:xfrm>
                <a:off x="1999615" y="4555673"/>
                <a:ext cx="746982" cy="746982"/>
              </a:xfrm>
              <a:prstGeom prst="ellipse">
                <a:avLst/>
              </a:prstGeom>
              <a:solidFill>
                <a:srgbClr val="E9E9E9">
                  <a:alpha val="45000"/>
                </a:srgbClr>
              </a:solidFill>
              <a:ln w="1587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29" name="Group 128">
                <a:extLst>
                  <a:ext uri="{FF2B5EF4-FFF2-40B4-BE49-F238E27FC236}">
                    <a16:creationId xmlns:a16="http://schemas.microsoft.com/office/drawing/2014/main" id="{30C9CE49-9F9F-431D-8A93-F5ED6CC0901B}"/>
                  </a:ext>
                </a:extLst>
              </p:cNvPr>
              <p:cNvGrpSpPr/>
              <p:nvPr/>
            </p:nvGrpSpPr>
            <p:grpSpPr>
              <a:xfrm>
                <a:off x="2179431" y="4804545"/>
                <a:ext cx="387350" cy="249238"/>
                <a:chOff x="1319213" y="1714500"/>
                <a:chExt cx="387350" cy="249238"/>
              </a:xfrm>
            </p:grpSpPr>
            <p:sp>
              <p:nvSpPr>
                <p:cNvPr id="130" name="Oval 183">
                  <a:extLst>
                    <a:ext uri="{FF2B5EF4-FFF2-40B4-BE49-F238E27FC236}">
                      <a16:creationId xmlns:a16="http://schemas.microsoft.com/office/drawing/2014/main" id="{6B49CFEB-9440-4A10-B207-EF740DB8943F}"/>
                    </a:ext>
                  </a:extLst>
                </p:cNvPr>
                <p:cNvSpPr>
                  <a:spLocks noChangeArrowheads="1"/>
                </p:cNvSpPr>
                <p:nvPr/>
              </p:nvSpPr>
              <p:spPr bwMode="auto">
                <a:xfrm>
                  <a:off x="1614488" y="1831975"/>
                  <a:ext cx="80963" cy="80963"/>
                </a:xfrm>
                <a:prstGeom prst="ellips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1" name="Freeform 184">
                  <a:extLst>
                    <a:ext uri="{FF2B5EF4-FFF2-40B4-BE49-F238E27FC236}">
                      <a16:creationId xmlns:a16="http://schemas.microsoft.com/office/drawing/2014/main" id="{66589DCC-F8BE-42E1-B058-B387075832F7}"/>
                    </a:ext>
                  </a:extLst>
                </p:cNvPr>
                <p:cNvSpPr>
                  <a:spLocks/>
                </p:cNvSpPr>
                <p:nvPr/>
              </p:nvSpPr>
              <p:spPr bwMode="auto">
                <a:xfrm>
                  <a:off x="1601788" y="1912938"/>
                  <a:ext cx="104775" cy="50800"/>
                </a:xfrm>
                <a:custGeom>
                  <a:avLst/>
                  <a:gdLst>
                    <a:gd name="T0" fmla="*/ 0 w 91"/>
                    <a:gd name="T1" fmla="*/ 45 h 45"/>
                    <a:gd name="T2" fmla="*/ 46 w 91"/>
                    <a:gd name="T3" fmla="*/ 0 h 45"/>
                    <a:gd name="T4" fmla="*/ 91 w 91"/>
                    <a:gd name="T5" fmla="*/ 45 h 45"/>
                  </a:gdLst>
                  <a:ahLst/>
                  <a:cxnLst>
                    <a:cxn ang="0">
                      <a:pos x="T0" y="T1"/>
                    </a:cxn>
                    <a:cxn ang="0">
                      <a:pos x="T2" y="T3"/>
                    </a:cxn>
                    <a:cxn ang="0">
                      <a:pos x="T4" y="T5"/>
                    </a:cxn>
                  </a:cxnLst>
                  <a:rect l="0" t="0" r="r" b="b"/>
                  <a:pathLst>
                    <a:path w="91" h="45">
                      <a:moveTo>
                        <a:pt x="0" y="45"/>
                      </a:moveTo>
                      <a:cubicBezTo>
                        <a:pt x="0" y="20"/>
                        <a:pt x="21" y="0"/>
                        <a:pt x="46" y="0"/>
                      </a:cubicBezTo>
                      <a:cubicBezTo>
                        <a:pt x="71" y="0"/>
                        <a:pt x="91" y="20"/>
                        <a:pt x="91" y="45"/>
                      </a:cubicBezTo>
                    </a:path>
                  </a:pathLst>
                </a:cu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2" name="Oval 185">
                  <a:extLst>
                    <a:ext uri="{FF2B5EF4-FFF2-40B4-BE49-F238E27FC236}">
                      <a16:creationId xmlns:a16="http://schemas.microsoft.com/office/drawing/2014/main" id="{17D1E113-B43F-4614-9306-7270334780A3}"/>
                    </a:ext>
                  </a:extLst>
                </p:cNvPr>
                <p:cNvSpPr>
                  <a:spLocks noChangeArrowheads="1"/>
                </p:cNvSpPr>
                <p:nvPr/>
              </p:nvSpPr>
              <p:spPr bwMode="auto">
                <a:xfrm>
                  <a:off x="1331913" y="1714500"/>
                  <a:ext cx="79375" cy="79375"/>
                </a:xfrm>
                <a:prstGeom prst="ellips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3" name="Freeform 186">
                  <a:extLst>
                    <a:ext uri="{FF2B5EF4-FFF2-40B4-BE49-F238E27FC236}">
                      <a16:creationId xmlns:a16="http://schemas.microsoft.com/office/drawing/2014/main" id="{0568EE81-F8F3-48AA-9D31-919926736DEC}"/>
                    </a:ext>
                  </a:extLst>
                </p:cNvPr>
                <p:cNvSpPr>
                  <a:spLocks/>
                </p:cNvSpPr>
                <p:nvPr/>
              </p:nvSpPr>
              <p:spPr bwMode="auto">
                <a:xfrm>
                  <a:off x="1319213" y="1793875"/>
                  <a:ext cx="104775" cy="52388"/>
                </a:xfrm>
                <a:custGeom>
                  <a:avLst/>
                  <a:gdLst>
                    <a:gd name="T0" fmla="*/ 0 w 92"/>
                    <a:gd name="T1" fmla="*/ 46 h 46"/>
                    <a:gd name="T2" fmla="*/ 46 w 92"/>
                    <a:gd name="T3" fmla="*/ 0 h 46"/>
                    <a:gd name="T4" fmla="*/ 92 w 92"/>
                    <a:gd name="T5" fmla="*/ 46 h 46"/>
                  </a:gdLst>
                  <a:ahLst/>
                  <a:cxnLst>
                    <a:cxn ang="0">
                      <a:pos x="T0" y="T1"/>
                    </a:cxn>
                    <a:cxn ang="0">
                      <a:pos x="T2" y="T3"/>
                    </a:cxn>
                    <a:cxn ang="0">
                      <a:pos x="T4" y="T5"/>
                    </a:cxn>
                  </a:cxnLst>
                  <a:rect l="0" t="0" r="r" b="b"/>
                  <a:pathLst>
                    <a:path w="92" h="46">
                      <a:moveTo>
                        <a:pt x="0" y="46"/>
                      </a:moveTo>
                      <a:cubicBezTo>
                        <a:pt x="0" y="21"/>
                        <a:pt x="21" y="0"/>
                        <a:pt x="46" y="0"/>
                      </a:cubicBezTo>
                      <a:cubicBezTo>
                        <a:pt x="71" y="0"/>
                        <a:pt x="92" y="21"/>
                        <a:pt x="92" y="46"/>
                      </a:cubicBezTo>
                    </a:path>
                  </a:pathLst>
                </a:cu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4" name="Freeform 187">
                  <a:extLst>
                    <a:ext uri="{FF2B5EF4-FFF2-40B4-BE49-F238E27FC236}">
                      <a16:creationId xmlns:a16="http://schemas.microsoft.com/office/drawing/2014/main" id="{A1F20557-84FC-4A15-9B34-91FA9FE3C94A}"/>
                    </a:ext>
                  </a:extLst>
                </p:cNvPr>
                <p:cNvSpPr>
                  <a:spLocks/>
                </p:cNvSpPr>
                <p:nvPr/>
              </p:nvSpPr>
              <p:spPr bwMode="auto">
                <a:xfrm>
                  <a:off x="1462088" y="1714500"/>
                  <a:ext cx="244475" cy="55563"/>
                </a:xfrm>
                <a:custGeom>
                  <a:avLst/>
                  <a:gdLst>
                    <a:gd name="T0" fmla="*/ 24 w 154"/>
                    <a:gd name="T1" fmla="*/ 0 h 35"/>
                    <a:gd name="T2" fmla="*/ 24 w 154"/>
                    <a:gd name="T3" fmla="*/ 18 h 35"/>
                    <a:gd name="T4" fmla="*/ 0 w 154"/>
                    <a:gd name="T5" fmla="*/ 35 h 35"/>
                    <a:gd name="T6" fmla="*/ 24 w 154"/>
                    <a:gd name="T7" fmla="*/ 35 h 35"/>
                    <a:gd name="T8" fmla="*/ 33 w 154"/>
                    <a:gd name="T9" fmla="*/ 35 h 35"/>
                    <a:gd name="T10" fmla="*/ 154 w 154"/>
                    <a:gd name="T11" fmla="*/ 35 h 35"/>
                    <a:gd name="T12" fmla="*/ 154 w 154"/>
                    <a:gd name="T13" fmla="*/ 0 h 35"/>
                    <a:gd name="T14" fmla="*/ 24 w 154"/>
                    <a:gd name="T15" fmla="*/ 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35">
                      <a:moveTo>
                        <a:pt x="24" y="0"/>
                      </a:moveTo>
                      <a:lnTo>
                        <a:pt x="24" y="18"/>
                      </a:lnTo>
                      <a:lnTo>
                        <a:pt x="0" y="35"/>
                      </a:lnTo>
                      <a:lnTo>
                        <a:pt x="24" y="35"/>
                      </a:lnTo>
                      <a:lnTo>
                        <a:pt x="33" y="35"/>
                      </a:lnTo>
                      <a:lnTo>
                        <a:pt x="154" y="35"/>
                      </a:lnTo>
                      <a:lnTo>
                        <a:pt x="154" y="0"/>
                      </a:lnTo>
                      <a:lnTo>
                        <a:pt x="24" y="0"/>
                      </a:lnTo>
                      <a:close/>
                    </a:path>
                  </a:pathLst>
                </a:cu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5" name="Freeform 188">
                  <a:extLst>
                    <a:ext uri="{FF2B5EF4-FFF2-40B4-BE49-F238E27FC236}">
                      <a16:creationId xmlns:a16="http://schemas.microsoft.com/office/drawing/2014/main" id="{52D54AFD-A5C6-4688-8804-0F1A456D67D2}"/>
                    </a:ext>
                  </a:extLst>
                </p:cNvPr>
                <p:cNvSpPr>
                  <a:spLocks/>
                </p:cNvSpPr>
                <p:nvPr/>
              </p:nvSpPr>
              <p:spPr bwMode="auto">
                <a:xfrm>
                  <a:off x="1319213" y="1908175"/>
                  <a:ext cx="244475" cy="55563"/>
                </a:xfrm>
                <a:custGeom>
                  <a:avLst/>
                  <a:gdLst>
                    <a:gd name="T0" fmla="*/ 131 w 154"/>
                    <a:gd name="T1" fmla="*/ 35 h 35"/>
                    <a:gd name="T2" fmla="*/ 131 w 154"/>
                    <a:gd name="T3" fmla="*/ 17 h 35"/>
                    <a:gd name="T4" fmla="*/ 154 w 154"/>
                    <a:gd name="T5" fmla="*/ 0 h 35"/>
                    <a:gd name="T6" fmla="*/ 131 w 154"/>
                    <a:gd name="T7" fmla="*/ 0 h 35"/>
                    <a:gd name="T8" fmla="*/ 121 w 154"/>
                    <a:gd name="T9" fmla="*/ 0 h 35"/>
                    <a:gd name="T10" fmla="*/ 0 w 154"/>
                    <a:gd name="T11" fmla="*/ 0 h 35"/>
                    <a:gd name="T12" fmla="*/ 0 w 154"/>
                    <a:gd name="T13" fmla="*/ 35 h 35"/>
                    <a:gd name="T14" fmla="*/ 131 w 154"/>
                    <a:gd name="T15" fmla="*/ 35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35">
                      <a:moveTo>
                        <a:pt x="131" y="35"/>
                      </a:moveTo>
                      <a:lnTo>
                        <a:pt x="131" y="17"/>
                      </a:lnTo>
                      <a:lnTo>
                        <a:pt x="154" y="0"/>
                      </a:lnTo>
                      <a:lnTo>
                        <a:pt x="131" y="0"/>
                      </a:lnTo>
                      <a:lnTo>
                        <a:pt x="121" y="0"/>
                      </a:lnTo>
                      <a:lnTo>
                        <a:pt x="0" y="0"/>
                      </a:lnTo>
                      <a:lnTo>
                        <a:pt x="0" y="35"/>
                      </a:lnTo>
                      <a:lnTo>
                        <a:pt x="131" y="35"/>
                      </a:lnTo>
                      <a:close/>
                    </a:path>
                  </a:pathLst>
                </a:cu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59" name="Group 58">
              <a:extLst>
                <a:ext uri="{FF2B5EF4-FFF2-40B4-BE49-F238E27FC236}">
                  <a16:creationId xmlns:a16="http://schemas.microsoft.com/office/drawing/2014/main" id="{5005A4D8-D58A-4E6B-AA7D-695D0E5CBEE7}"/>
                </a:ext>
              </a:extLst>
            </p:cNvPr>
            <p:cNvGrpSpPr/>
            <p:nvPr/>
          </p:nvGrpSpPr>
          <p:grpSpPr>
            <a:xfrm>
              <a:off x="8389583" y="777389"/>
              <a:ext cx="1008906" cy="611612"/>
              <a:chOff x="7100061" y="1390395"/>
              <a:chExt cx="1157479" cy="701679"/>
            </a:xfrm>
          </p:grpSpPr>
          <p:sp>
            <p:nvSpPr>
              <p:cNvPr id="126" name="Freeform 5">
                <a:extLst>
                  <a:ext uri="{FF2B5EF4-FFF2-40B4-BE49-F238E27FC236}">
                    <a16:creationId xmlns:a16="http://schemas.microsoft.com/office/drawing/2014/main" id="{AD73B3A7-75F9-4098-B843-8F8933C264F3}"/>
                  </a:ext>
                </a:extLst>
              </p:cNvPr>
              <p:cNvSpPr>
                <a:spLocks/>
              </p:cNvSpPr>
              <p:nvPr/>
            </p:nvSpPr>
            <p:spPr bwMode="auto">
              <a:xfrm>
                <a:off x="7100061" y="1390395"/>
                <a:ext cx="1157479" cy="70167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9E9E9">
                  <a:alpha val="45000"/>
                </a:srgbClr>
              </a:solidFill>
              <a:ln w="15875">
                <a:noFill/>
              </a:ln>
            </p:spPr>
            <p:txBody>
              <a:bodyPr vert="horz" wrap="square" lIns="95117" tIns="47558" rIns="95117" bIns="47558"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sp>
            <p:nvSpPr>
              <p:cNvPr id="127" name="Freeform 22">
                <a:extLst>
                  <a:ext uri="{FF2B5EF4-FFF2-40B4-BE49-F238E27FC236}">
                    <a16:creationId xmlns:a16="http://schemas.microsoft.com/office/drawing/2014/main" id="{AD5CD6D6-0F89-4156-8686-E543F57CF2FE}"/>
                  </a:ext>
                </a:extLst>
              </p:cNvPr>
              <p:cNvSpPr>
                <a:spLocks noChangeAspect="1" noEditPoints="1"/>
              </p:cNvSpPr>
              <p:nvPr/>
            </p:nvSpPr>
            <p:spPr bwMode="black">
              <a:xfrm>
                <a:off x="7396733" y="1596729"/>
                <a:ext cx="581684" cy="362926"/>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60" name="Group 59">
              <a:extLst>
                <a:ext uri="{FF2B5EF4-FFF2-40B4-BE49-F238E27FC236}">
                  <a16:creationId xmlns:a16="http://schemas.microsoft.com/office/drawing/2014/main" id="{179CC9A1-899B-485C-B049-5B731189DD74}"/>
                </a:ext>
              </a:extLst>
            </p:cNvPr>
            <p:cNvGrpSpPr/>
            <p:nvPr/>
          </p:nvGrpSpPr>
          <p:grpSpPr>
            <a:xfrm>
              <a:off x="7379653" y="824917"/>
              <a:ext cx="651100" cy="651100"/>
              <a:chOff x="18420214" y="5467375"/>
              <a:chExt cx="746982" cy="746982"/>
            </a:xfrm>
          </p:grpSpPr>
          <p:sp>
            <p:nvSpPr>
              <p:cNvPr id="122" name="Oval 121">
                <a:extLst>
                  <a:ext uri="{FF2B5EF4-FFF2-40B4-BE49-F238E27FC236}">
                    <a16:creationId xmlns:a16="http://schemas.microsoft.com/office/drawing/2014/main" id="{C151A556-14F2-4E23-8124-D2FE1847E433}"/>
                  </a:ext>
                </a:extLst>
              </p:cNvPr>
              <p:cNvSpPr/>
              <p:nvPr/>
            </p:nvSpPr>
            <p:spPr bwMode="auto">
              <a:xfrm>
                <a:off x="18420214" y="5467375"/>
                <a:ext cx="746982" cy="746982"/>
              </a:xfrm>
              <a:prstGeom prst="ellipse">
                <a:avLst/>
              </a:prstGeom>
              <a:solidFill>
                <a:srgbClr val="E9E9E9">
                  <a:alpha val="45000"/>
                </a:srgbClr>
              </a:solidFill>
              <a:ln w="1587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23" name="Group 122">
                <a:extLst>
                  <a:ext uri="{FF2B5EF4-FFF2-40B4-BE49-F238E27FC236}">
                    <a16:creationId xmlns:a16="http://schemas.microsoft.com/office/drawing/2014/main" id="{AE76254E-AB34-42DF-A8C7-CE9642D326A7}"/>
                  </a:ext>
                </a:extLst>
              </p:cNvPr>
              <p:cNvGrpSpPr/>
              <p:nvPr/>
            </p:nvGrpSpPr>
            <p:grpSpPr bwMode="black">
              <a:xfrm>
                <a:off x="18559939" y="5607161"/>
                <a:ext cx="467532" cy="467410"/>
                <a:chOff x="3249834" y="963808"/>
                <a:chExt cx="1000896" cy="1000896"/>
              </a:xfrm>
            </p:grpSpPr>
            <p:sp>
              <p:nvSpPr>
                <p:cNvPr id="124" name="Freeform 6">
                  <a:extLst>
                    <a:ext uri="{FF2B5EF4-FFF2-40B4-BE49-F238E27FC236}">
                      <a16:creationId xmlns:a16="http://schemas.microsoft.com/office/drawing/2014/main" id="{199598CC-946E-427A-B36F-9FCBCB2BFACA}"/>
                    </a:ext>
                  </a:extLst>
                </p:cNvPr>
                <p:cNvSpPr>
                  <a:spLocks/>
                </p:cNvSpPr>
                <p:nvPr/>
              </p:nvSpPr>
              <p:spPr bwMode="black">
                <a:xfrm>
                  <a:off x="3249834" y="963808"/>
                  <a:ext cx="1000896" cy="1000896"/>
                </a:xfrm>
                <a:custGeom>
                  <a:avLst/>
                  <a:gdLst>
                    <a:gd name="T0" fmla="*/ 0 w 1550"/>
                    <a:gd name="T1" fmla="*/ 278 h 1550"/>
                    <a:gd name="T2" fmla="*/ 0 w 1550"/>
                    <a:gd name="T3" fmla="*/ 1272 h 1550"/>
                    <a:gd name="T4" fmla="*/ 278 w 1550"/>
                    <a:gd name="T5" fmla="*/ 1550 h 1550"/>
                    <a:gd name="T6" fmla="*/ 1272 w 1550"/>
                    <a:gd name="T7" fmla="*/ 1550 h 1550"/>
                    <a:gd name="T8" fmla="*/ 1550 w 1550"/>
                    <a:gd name="T9" fmla="*/ 1272 h 1550"/>
                    <a:gd name="T10" fmla="*/ 1550 w 1550"/>
                    <a:gd name="T11" fmla="*/ 278 h 1550"/>
                    <a:gd name="T12" fmla="*/ 1272 w 1550"/>
                    <a:gd name="T13" fmla="*/ 0 h 1550"/>
                    <a:gd name="T14" fmla="*/ 278 w 1550"/>
                    <a:gd name="T15" fmla="*/ 0 h 1550"/>
                    <a:gd name="T16" fmla="*/ 0 w 1550"/>
                    <a:gd name="T17" fmla="*/ 278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0" h="1550">
                      <a:moveTo>
                        <a:pt x="0" y="278"/>
                      </a:moveTo>
                      <a:cubicBezTo>
                        <a:pt x="0" y="1272"/>
                        <a:pt x="0" y="1272"/>
                        <a:pt x="0" y="1272"/>
                      </a:cubicBezTo>
                      <a:cubicBezTo>
                        <a:pt x="0" y="1425"/>
                        <a:pt x="125" y="1550"/>
                        <a:pt x="278" y="1550"/>
                      </a:cubicBezTo>
                      <a:cubicBezTo>
                        <a:pt x="1272" y="1550"/>
                        <a:pt x="1272" y="1550"/>
                        <a:pt x="1272" y="1550"/>
                      </a:cubicBezTo>
                      <a:cubicBezTo>
                        <a:pt x="1425" y="1550"/>
                        <a:pt x="1550" y="1425"/>
                        <a:pt x="1550" y="1272"/>
                      </a:cubicBezTo>
                      <a:cubicBezTo>
                        <a:pt x="1550" y="278"/>
                        <a:pt x="1550" y="278"/>
                        <a:pt x="1550" y="278"/>
                      </a:cubicBezTo>
                      <a:cubicBezTo>
                        <a:pt x="1550" y="125"/>
                        <a:pt x="1425" y="0"/>
                        <a:pt x="1272" y="0"/>
                      </a:cubicBezTo>
                      <a:cubicBezTo>
                        <a:pt x="278" y="0"/>
                        <a:pt x="278" y="0"/>
                        <a:pt x="278" y="0"/>
                      </a:cubicBezTo>
                      <a:cubicBezTo>
                        <a:pt x="125" y="0"/>
                        <a:pt x="0" y="125"/>
                        <a:pt x="0" y="278"/>
                      </a:cubicBezTo>
                    </a:path>
                  </a:pathLst>
                </a:custGeom>
                <a:solidFill>
                  <a:schemeClr val="bg1"/>
                </a:solidFill>
                <a:ln w="1079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l" defTabSz="770515"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126" normalizeH="0" baseline="0" noProof="0">
                    <a:ln>
                      <a:noFill/>
                    </a:ln>
                    <a:solidFill>
                      <a:srgbClr val="505050">
                        <a:lumMod val="50000"/>
                      </a:srgbClr>
                    </a:solidFill>
                    <a:effectLst/>
                    <a:uLnTx/>
                    <a:uFillTx/>
                    <a:latin typeface="Segoe Light" pitchFamily="34" charset="0"/>
                    <a:ea typeface="+mn-ea"/>
                    <a:cs typeface="+mn-cs"/>
                  </a:endParaRPr>
                </a:p>
              </p:txBody>
            </p:sp>
            <p:sp>
              <p:nvSpPr>
                <p:cNvPr id="125" name="Freeform 7">
                  <a:extLst>
                    <a:ext uri="{FF2B5EF4-FFF2-40B4-BE49-F238E27FC236}">
                      <a16:creationId xmlns:a16="http://schemas.microsoft.com/office/drawing/2014/main" id="{CBEE7A9B-1E39-492B-8AB9-39C864B0712B}"/>
                    </a:ext>
                  </a:extLst>
                </p:cNvPr>
                <p:cNvSpPr>
                  <a:spLocks/>
                </p:cNvSpPr>
                <p:nvPr/>
              </p:nvSpPr>
              <p:spPr bwMode="black">
                <a:xfrm>
                  <a:off x="3678126" y="1087075"/>
                  <a:ext cx="420912" cy="796726"/>
                </a:xfrm>
                <a:custGeom>
                  <a:avLst/>
                  <a:gdLst>
                    <a:gd name="T0" fmla="*/ 548 w 652"/>
                    <a:gd name="T1" fmla="*/ 211 h 1234"/>
                    <a:gd name="T2" fmla="*/ 652 w 652"/>
                    <a:gd name="T3" fmla="*/ 211 h 1234"/>
                    <a:gd name="T4" fmla="*/ 652 w 652"/>
                    <a:gd name="T5" fmla="*/ 0 h 1234"/>
                    <a:gd name="T6" fmla="*/ 426 w 652"/>
                    <a:gd name="T7" fmla="*/ 0 h 1234"/>
                    <a:gd name="T8" fmla="*/ 178 w 652"/>
                    <a:gd name="T9" fmla="*/ 248 h 1234"/>
                    <a:gd name="T10" fmla="*/ 178 w 652"/>
                    <a:gd name="T11" fmla="*/ 374 h 1234"/>
                    <a:gd name="T12" fmla="*/ 0 w 652"/>
                    <a:gd name="T13" fmla="*/ 374 h 1234"/>
                    <a:gd name="T14" fmla="*/ 0 w 652"/>
                    <a:gd name="T15" fmla="*/ 585 h 1234"/>
                    <a:gd name="T16" fmla="*/ 178 w 652"/>
                    <a:gd name="T17" fmla="*/ 585 h 1234"/>
                    <a:gd name="T18" fmla="*/ 178 w 652"/>
                    <a:gd name="T19" fmla="*/ 1234 h 1234"/>
                    <a:gd name="T20" fmla="*/ 455 w 652"/>
                    <a:gd name="T21" fmla="*/ 1234 h 1234"/>
                    <a:gd name="T22" fmla="*/ 455 w 652"/>
                    <a:gd name="T23" fmla="*/ 585 h 1234"/>
                    <a:gd name="T24" fmla="*/ 652 w 652"/>
                    <a:gd name="T25" fmla="*/ 585 h 1234"/>
                    <a:gd name="T26" fmla="*/ 652 w 652"/>
                    <a:gd name="T27" fmla="*/ 374 h 1234"/>
                    <a:gd name="T28" fmla="*/ 455 w 652"/>
                    <a:gd name="T29" fmla="*/ 374 h 1234"/>
                    <a:gd name="T30" fmla="*/ 455 w 652"/>
                    <a:gd name="T31" fmla="*/ 304 h 1234"/>
                    <a:gd name="T32" fmla="*/ 548 w 652"/>
                    <a:gd name="T33" fmla="*/ 21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2" h="1234">
                      <a:moveTo>
                        <a:pt x="548" y="211"/>
                      </a:moveTo>
                      <a:cubicBezTo>
                        <a:pt x="652" y="211"/>
                        <a:pt x="652" y="211"/>
                        <a:pt x="652" y="211"/>
                      </a:cubicBezTo>
                      <a:cubicBezTo>
                        <a:pt x="652" y="0"/>
                        <a:pt x="652" y="0"/>
                        <a:pt x="652" y="0"/>
                      </a:cubicBezTo>
                      <a:cubicBezTo>
                        <a:pt x="426" y="0"/>
                        <a:pt x="426" y="0"/>
                        <a:pt x="426" y="0"/>
                      </a:cubicBezTo>
                      <a:cubicBezTo>
                        <a:pt x="289" y="0"/>
                        <a:pt x="178" y="111"/>
                        <a:pt x="178" y="248"/>
                      </a:cubicBezTo>
                      <a:cubicBezTo>
                        <a:pt x="178" y="374"/>
                        <a:pt x="178" y="374"/>
                        <a:pt x="178" y="374"/>
                      </a:cubicBezTo>
                      <a:cubicBezTo>
                        <a:pt x="0" y="374"/>
                        <a:pt x="0" y="374"/>
                        <a:pt x="0" y="374"/>
                      </a:cubicBezTo>
                      <a:cubicBezTo>
                        <a:pt x="0" y="585"/>
                        <a:pt x="0" y="585"/>
                        <a:pt x="0" y="585"/>
                      </a:cubicBezTo>
                      <a:cubicBezTo>
                        <a:pt x="178" y="585"/>
                        <a:pt x="178" y="585"/>
                        <a:pt x="178" y="585"/>
                      </a:cubicBezTo>
                      <a:cubicBezTo>
                        <a:pt x="178" y="1234"/>
                        <a:pt x="178" y="1234"/>
                        <a:pt x="178" y="1234"/>
                      </a:cubicBezTo>
                      <a:cubicBezTo>
                        <a:pt x="455" y="1234"/>
                        <a:pt x="455" y="1234"/>
                        <a:pt x="455" y="1234"/>
                      </a:cubicBezTo>
                      <a:cubicBezTo>
                        <a:pt x="455" y="585"/>
                        <a:pt x="455" y="585"/>
                        <a:pt x="455" y="585"/>
                      </a:cubicBezTo>
                      <a:cubicBezTo>
                        <a:pt x="652" y="585"/>
                        <a:pt x="652" y="585"/>
                        <a:pt x="652" y="585"/>
                      </a:cubicBezTo>
                      <a:cubicBezTo>
                        <a:pt x="652" y="374"/>
                        <a:pt x="652" y="374"/>
                        <a:pt x="652" y="374"/>
                      </a:cubicBezTo>
                      <a:cubicBezTo>
                        <a:pt x="455" y="374"/>
                        <a:pt x="455" y="374"/>
                        <a:pt x="455" y="374"/>
                      </a:cubicBezTo>
                      <a:cubicBezTo>
                        <a:pt x="455" y="304"/>
                        <a:pt x="455" y="304"/>
                        <a:pt x="455" y="304"/>
                      </a:cubicBezTo>
                      <a:cubicBezTo>
                        <a:pt x="455" y="252"/>
                        <a:pt x="496" y="211"/>
                        <a:pt x="548" y="211"/>
                      </a:cubicBezTo>
                    </a:path>
                  </a:pathLst>
                </a:custGeom>
                <a:solidFill>
                  <a:srgbClr val="6A6A6A"/>
                </a:solidFill>
                <a:ln w="10795" cap="flat" cmpd="sng" algn="ctr">
                  <a:noFill/>
                  <a:prstDash val="solid"/>
                  <a:headEnd type="none" w="med" len="med"/>
                  <a:tailEnd type="none" w="med" len="med"/>
                </a:ln>
                <a:effectLst/>
                <a:extLst>
                  <a:ext uri="{91240B29-F687-4F45-9708-019B960494DF}">
                    <a14:hiddenLine xmlns:a14="http://schemas.microsoft.com/office/drawing/2010/main" w="9525">
                      <a:solidFill>
                        <a:srgbClr val="000000"/>
                      </a:solidFill>
                      <a:round/>
                      <a:headEnd/>
                      <a:tailEnd/>
                    </a14:hiddenLine>
                  </a:ext>
                </a:extLst>
              </p:spPr>
              <p:txBody>
                <a:bodyPr vert="horz" wrap="square" lIns="95112" tIns="47556" rIns="95112" bIns="47556" numCol="1" rtlCol="0" anchor="ctr" anchorCtr="0" compatLnSpc="1">
                  <a:prstTxWarp prst="textNoShape">
                    <a:avLst/>
                  </a:prstTxWarp>
                </a:bodyPr>
                <a:lstStyle/>
                <a:p>
                  <a:pPr marL="0" marR="0" lvl="0" indent="0" algn="ctr" defTabSz="855853" rtl="0" eaLnBrk="1" fontAlgn="base" latinLnBrk="0" hangingPunct="1">
                    <a:lnSpc>
                      <a:spcPct val="100000"/>
                    </a:lnSpc>
                    <a:spcBef>
                      <a:spcPct val="0"/>
                    </a:spcBef>
                    <a:spcAft>
                      <a:spcPct val="0"/>
                    </a:spcAft>
                    <a:buClrTx/>
                    <a:buSzTx/>
                    <a:buFontTx/>
                    <a:buNone/>
                    <a:tabLst/>
                    <a:defRPr/>
                  </a:pPr>
                  <a:endPar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61" name="Group 60">
              <a:extLst>
                <a:ext uri="{FF2B5EF4-FFF2-40B4-BE49-F238E27FC236}">
                  <a16:creationId xmlns:a16="http://schemas.microsoft.com/office/drawing/2014/main" id="{B1CA62CF-E08B-4F5D-9207-17F15743A8F2}"/>
                </a:ext>
              </a:extLst>
            </p:cNvPr>
            <p:cNvGrpSpPr/>
            <p:nvPr/>
          </p:nvGrpSpPr>
          <p:grpSpPr>
            <a:xfrm>
              <a:off x="6246650" y="1254430"/>
              <a:ext cx="651100" cy="651100"/>
              <a:chOff x="1999615" y="4555673"/>
              <a:chExt cx="746982" cy="746982"/>
            </a:xfrm>
          </p:grpSpPr>
          <p:sp>
            <p:nvSpPr>
              <p:cNvPr id="117" name="Oval 116">
                <a:extLst>
                  <a:ext uri="{FF2B5EF4-FFF2-40B4-BE49-F238E27FC236}">
                    <a16:creationId xmlns:a16="http://schemas.microsoft.com/office/drawing/2014/main" id="{2581B5BB-4938-45C8-872C-9571DC7D57A0}"/>
                  </a:ext>
                </a:extLst>
              </p:cNvPr>
              <p:cNvSpPr/>
              <p:nvPr/>
            </p:nvSpPr>
            <p:spPr bwMode="auto">
              <a:xfrm>
                <a:off x="1999615" y="4555673"/>
                <a:ext cx="746982" cy="746982"/>
              </a:xfrm>
              <a:prstGeom prst="ellipse">
                <a:avLst/>
              </a:prstGeom>
              <a:solidFill>
                <a:srgbClr val="E9E9E9">
                  <a:alpha val="45000"/>
                </a:srgbClr>
              </a:solidFill>
              <a:ln w="1587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ABD977E3-1DD8-4953-8A5F-FDEF6571D95C}"/>
                  </a:ext>
                </a:extLst>
              </p:cNvPr>
              <p:cNvGrpSpPr>
                <a:grpSpLocks noChangeAspect="1"/>
              </p:cNvGrpSpPr>
              <p:nvPr/>
            </p:nvGrpSpPr>
            <p:grpSpPr>
              <a:xfrm>
                <a:off x="2156971" y="4732348"/>
                <a:ext cx="432271" cy="393632"/>
                <a:chOff x="4066733" y="2023865"/>
                <a:chExt cx="545276" cy="469828"/>
              </a:xfrm>
            </p:grpSpPr>
            <p:sp>
              <p:nvSpPr>
                <p:cNvPr id="119" name="Freeform 5">
                  <a:extLst>
                    <a:ext uri="{FF2B5EF4-FFF2-40B4-BE49-F238E27FC236}">
                      <a16:creationId xmlns:a16="http://schemas.microsoft.com/office/drawing/2014/main" id="{55A3852A-6043-4AF6-A2A1-CDEACAC6FABC}"/>
                    </a:ext>
                  </a:extLst>
                </p:cNvPr>
                <p:cNvSpPr>
                  <a:spLocks/>
                </p:cNvSpPr>
                <p:nvPr/>
              </p:nvSpPr>
              <p:spPr bwMode="auto">
                <a:xfrm>
                  <a:off x="4262210" y="2409101"/>
                  <a:ext cx="154324" cy="84592"/>
                </a:xfrm>
                <a:custGeom>
                  <a:avLst/>
                  <a:gdLst>
                    <a:gd name="T0" fmla="*/ 57 w 66"/>
                    <a:gd name="T1" fmla="*/ 0 h 36"/>
                    <a:gd name="T2" fmla="*/ 57 w 66"/>
                    <a:gd name="T3" fmla="*/ 18 h 36"/>
                    <a:gd name="T4" fmla="*/ 66 w 66"/>
                    <a:gd name="T5" fmla="*/ 31 h 36"/>
                    <a:gd name="T6" fmla="*/ 66 w 66"/>
                    <a:gd name="T7" fmla="*/ 34 h 36"/>
                    <a:gd name="T8" fmla="*/ 62 w 66"/>
                    <a:gd name="T9" fmla="*/ 35 h 36"/>
                    <a:gd name="T10" fmla="*/ 4 w 66"/>
                    <a:gd name="T11" fmla="*/ 35 h 36"/>
                    <a:gd name="T12" fmla="*/ 0 w 66"/>
                    <a:gd name="T13" fmla="*/ 34 h 36"/>
                    <a:gd name="T14" fmla="*/ 0 w 66"/>
                    <a:gd name="T15" fmla="*/ 31 h 36"/>
                    <a:gd name="T16" fmla="*/ 9 w 66"/>
                    <a:gd name="T17" fmla="*/ 18 h 36"/>
                    <a:gd name="T18" fmla="*/ 9 w 66"/>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36">
                      <a:moveTo>
                        <a:pt x="57" y="0"/>
                      </a:moveTo>
                      <a:cubicBezTo>
                        <a:pt x="57" y="18"/>
                        <a:pt x="57" y="18"/>
                        <a:pt x="57" y="18"/>
                      </a:cubicBezTo>
                      <a:cubicBezTo>
                        <a:pt x="66" y="31"/>
                        <a:pt x="66" y="31"/>
                        <a:pt x="66" y="31"/>
                      </a:cubicBezTo>
                      <a:cubicBezTo>
                        <a:pt x="66" y="34"/>
                        <a:pt x="66" y="34"/>
                        <a:pt x="66" y="34"/>
                      </a:cubicBezTo>
                      <a:cubicBezTo>
                        <a:pt x="66" y="36"/>
                        <a:pt x="64" y="35"/>
                        <a:pt x="62" y="35"/>
                      </a:cubicBezTo>
                      <a:cubicBezTo>
                        <a:pt x="4" y="35"/>
                        <a:pt x="4" y="35"/>
                        <a:pt x="4" y="35"/>
                      </a:cubicBezTo>
                      <a:cubicBezTo>
                        <a:pt x="2" y="35"/>
                        <a:pt x="0" y="36"/>
                        <a:pt x="0" y="34"/>
                      </a:cubicBezTo>
                      <a:cubicBezTo>
                        <a:pt x="0" y="31"/>
                        <a:pt x="0" y="31"/>
                        <a:pt x="0" y="31"/>
                      </a:cubicBezTo>
                      <a:cubicBezTo>
                        <a:pt x="9" y="18"/>
                        <a:pt x="9" y="18"/>
                        <a:pt x="9" y="18"/>
                      </a:cubicBezTo>
                      <a:cubicBezTo>
                        <a:pt x="9" y="0"/>
                        <a:pt x="9" y="0"/>
                        <a:pt x="9" y="0"/>
                      </a:cubicBez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sp>
              <p:nvSpPr>
                <p:cNvPr id="120" name="Rectangle 7">
                  <a:extLst>
                    <a:ext uri="{FF2B5EF4-FFF2-40B4-BE49-F238E27FC236}">
                      <a16:creationId xmlns:a16="http://schemas.microsoft.com/office/drawing/2014/main" id="{E9D78A92-A9FE-4561-A016-D183F24E173B}"/>
                    </a:ext>
                  </a:extLst>
                </p:cNvPr>
                <p:cNvSpPr>
                  <a:spLocks noChangeArrowheads="1"/>
                </p:cNvSpPr>
                <p:nvPr/>
              </p:nvSpPr>
              <p:spPr bwMode="auto">
                <a:xfrm>
                  <a:off x="4106743" y="2066161"/>
                  <a:ext cx="465257" cy="262921"/>
                </a:xfrm>
                <a:prstGeom prst="rect">
                  <a:avLst/>
                </a:pr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sp>
              <p:nvSpPr>
                <p:cNvPr id="121" name="Freeform 8">
                  <a:extLst>
                    <a:ext uri="{FF2B5EF4-FFF2-40B4-BE49-F238E27FC236}">
                      <a16:creationId xmlns:a16="http://schemas.microsoft.com/office/drawing/2014/main" id="{2A2489A8-8594-49B5-A828-FA486B066E1E}"/>
                    </a:ext>
                  </a:extLst>
                </p:cNvPr>
                <p:cNvSpPr>
                  <a:spLocks/>
                </p:cNvSpPr>
                <p:nvPr/>
              </p:nvSpPr>
              <p:spPr bwMode="auto">
                <a:xfrm>
                  <a:off x="4066733" y="2023865"/>
                  <a:ext cx="545276" cy="385237"/>
                </a:xfrm>
                <a:custGeom>
                  <a:avLst/>
                  <a:gdLst>
                    <a:gd name="T0" fmla="*/ 232 w 232"/>
                    <a:gd name="T1" fmla="*/ 151 h 164"/>
                    <a:gd name="T2" fmla="*/ 218 w 232"/>
                    <a:gd name="T3" fmla="*/ 164 h 164"/>
                    <a:gd name="T4" fmla="*/ 14 w 232"/>
                    <a:gd name="T5" fmla="*/ 164 h 164"/>
                    <a:gd name="T6" fmla="*/ 0 w 232"/>
                    <a:gd name="T7" fmla="*/ 151 h 164"/>
                    <a:gd name="T8" fmla="*/ 0 w 232"/>
                    <a:gd name="T9" fmla="*/ 14 h 164"/>
                    <a:gd name="T10" fmla="*/ 14 w 232"/>
                    <a:gd name="T11" fmla="*/ 0 h 164"/>
                    <a:gd name="T12" fmla="*/ 218 w 232"/>
                    <a:gd name="T13" fmla="*/ 0 h 164"/>
                    <a:gd name="T14" fmla="*/ 232 w 232"/>
                    <a:gd name="T15" fmla="*/ 14 h 164"/>
                    <a:gd name="T16" fmla="*/ 232 w 232"/>
                    <a:gd name="T17"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2" h="164">
                      <a:moveTo>
                        <a:pt x="232" y="151"/>
                      </a:moveTo>
                      <a:cubicBezTo>
                        <a:pt x="232" y="158"/>
                        <a:pt x="226" y="164"/>
                        <a:pt x="218" y="164"/>
                      </a:cubicBezTo>
                      <a:cubicBezTo>
                        <a:pt x="14" y="164"/>
                        <a:pt x="14" y="164"/>
                        <a:pt x="14" y="164"/>
                      </a:cubicBezTo>
                      <a:cubicBezTo>
                        <a:pt x="6" y="164"/>
                        <a:pt x="0" y="158"/>
                        <a:pt x="0" y="151"/>
                      </a:cubicBezTo>
                      <a:cubicBezTo>
                        <a:pt x="0" y="14"/>
                        <a:pt x="0" y="14"/>
                        <a:pt x="0" y="14"/>
                      </a:cubicBezTo>
                      <a:cubicBezTo>
                        <a:pt x="0" y="6"/>
                        <a:pt x="6" y="0"/>
                        <a:pt x="14" y="0"/>
                      </a:cubicBezTo>
                      <a:cubicBezTo>
                        <a:pt x="218" y="0"/>
                        <a:pt x="218" y="0"/>
                        <a:pt x="218" y="0"/>
                      </a:cubicBezTo>
                      <a:cubicBezTo>
                        <a:pt x="226" y="0"/>
                        <a:pt x="232" y="6"/>
                        <a:pt x="232" y="14"/>
                      </a:cubicBezTo>
                      <a:lnTo>
                        <a:pt x="232" y="151"/>
                      </a:lnTo>
                      <a:close/>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62" name="Group 61">
              <a:extLst>
                <a:ext uri="{FF2B5EF4-FFF2-40B4-BE49-F238E27FC236}">
                  <a16:creationId xmlns:a16="http://schemas.microsoft.com/office/drawing/2014/main" id="{5FA41A10-8808-415D-B580-7717CA6BCAD0}"/>
                </a:ext>
              </a:extLst>
            </p:cNvPr>
            <p:cNvGrpSpPr/>
            <p:nvPr/>
          </p:nvGrpSpPr>
          <p:grpSpPr>
            <a:xfrm>
              <a:off x="8920790" y="3252182"/>
              <a:ext cx="651100" cy="651100"/>
              <a:chOff x="21765576" y="4479473"/>
              <a:chExt cx="746982" cy="746982"/>
            </a:xfrm>
          </p:grpSpPr>
          <p:sp>
            <p:nvSpPr>
              <p:cNvPr id="115" name="Oval 114">
                <a:extLst>
                  <a:ext uri="{FF2B5EF4-FFF2-40B4-BE49-F238E27FC236}">
                    <a16:creationId xmlns:a16="http://schemas.microsoft.com/office/drawing/2014/main" id="{7A7F07EC-02B6-4B25-B43F-983D6DF5CC7F}"/>
                  </a:ext>
                </a:extLst>
              </p:cNvPr>
              <p:cNvSpPr/>
              <p:nvPr/>
            </p:nvSpPr>
            <p:spPr bwMode="auto">
              <a:xfrm>
                <a:off x="21765576" y="4479473"/>
                <a:ext cx="746982" cy="746982"/>
              </a:xfrm>
              <a:prstGeom prst="ellipse">
                <a:avLst/>
              </a:prstGeom>
              <a:solidFill>
                <a:srgbClr val="E9E9E9">
                  <a:alpha val="45000"/>
                </a:srgbClr>
              </a:solidFill>
              <a:ln w="1587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16" name="Freeform 5">
                <a:extLst>
                  <a:ext uri="{FF2B5EF4-FFF2-40B4-BE49-F238E27FC236}">
                    <a16:creationId xmlns:a16="http://schemas.microsoft.com/office/drawing/2014/main" id="{C80A0EE6-FF2C-4BA3-82BA-89E3E62193B5}"/>
                  </a:ext>
                </a:extLst>
              </p:cNvPr>
              <p:cNvSpPr>
                <a:spLocks noChangeAspect="1" noEditPoints="1"/>
              </p:cNvSpPr>
              <p:nvPr/>
            </p:nvSpPr>
            <p:spPr bwMode="black">
              <a:xfrm>
                <a:off x="21857978" y="4656148"/>
                <a:ext cx="562178" cy="393632"/>
              </a:xfrm>
              <a:custGeom>
                <a:avLst/>
                <a:gdLst>
                  <a:gd name="T0" fmla="*/ 606 w 2288"/>
                  <a:gd name="T1" fmla="*/ 756 h 1601"/>
                  <a:gd name="T2" fmla="*/ 606 w 2288"/>
                  <a:gd name="T3" fmla="*/ 756 h 1601"/>
                  <a:gd name="T4" fmla="*/ 606 w 2288"/>
                  <a:gd name="T5" fmla="*/ 756 h 1601"/>
                  <a:gd name="T6" fmla="*/ 865 w 2288"/>
                  <a:gd name="T7" fmla="*/ 698 h 1601"/>
                  <a:gd name="T8" fmla="*/ 606 w 2288"/>
                  <a:gd name="T9" fmla="*/ 824 h 1601"/>
                  <a:gd name="T10" fmla="*/ 606 w 2288"/>
                  <a:gd name="T11" fmla="*/ 824 h 1601"/>
                  <a:gd name="T12" fmla="*/ 940 w 2288"/>
                  <a:gd name="T13" fmla="*/ 698 h 1601"/>
                  <a:gd name="T14" fmla="*/ 1475 w 2288"/>
                  <a:gd name="T15" fmla="*/ 698 h 1601"/>
                  <a:gd name="T16" fmla="*/ 1475 w 2288"/>
                  <a:gd name="T17" fmla="*/ 698 h 1601"/>
                  <a:gd name="T18" fmla="*/ 556 w 2288"/>
                  <a:gd name="T19" fmla="*/ 792 h 1601"/>
                  <a:gd name="T20" fmla="*/ 556 w 2288"/>
                  <a:gd name="T21" fmla="*/ 792 h 1601"/>
                  <a:gd name="T22" fmla="*/ 865 w 2288"/>
                  <a:gd name="T23" fmla="*/ 698 h 1601"/>
                  <a:gd name="T24" fmla="*/ 1436 w 2288"/>
                  <a:gd name="T25" fmla="*/ 824 h 1601"/>
                  <a:gd name="T26" fmla="*/ 1436 w 2288"/>
                  <a:gd name="T27" fmla="*/ 824 h 1601"/>
                  <a:gd name="T28" fmla="*/ 940 w 2288"/>
                  <a:gd name="T29" fmla="*/ 698 h 1601"/>
                  <a:gd name="T30" fmla="*/ 606 w 2288"/>
                  <a:gd name="T31" fmla="*/ 756 h 1601"/>
                  <a:gd name="T32" fmla="*/ 382 w 2288"/>
                  <a:gd name="T33" fmla="*/ 1339 h 1601"/>
                  <a:gd name="T34" fmla="*/ 490 w 2288"/>
                  <a:gd name="T35" fmla="*/ 794 h 1601"/>
                  <a:gd name="T36" fmla="*/ 447 w 2288"/>
                  <a:gd name="T37" fmla="*/ 799 h 1601"/>
                  <a:gd name="T38" fmla="*/ 483 w 2288"/>
                  <a:gd name="T39" fmla="*/ 667 h 1601"/>
                  <a:gd name="T40" fmla="*/ 490 w 2288"/>
                  <a:gd name="T41" fmla="*/ 794 h 1601"/>
                  <a:gd name="T42" fmla="*/ 513 w 2288"/>
                  <a:gd name="T43" fmla="*/ 792 h 1601"/>
                  <a:gd name="T44" fmla="*/ 599 w 2288"/>
                  <a:gd name="T45" fmla="*/ 680 h 1601"/>
                  <a:gd name="T46" fmla="*/ 685 w 2288"/>
                  <a:gd name="T47" fmla="*/ 721 h 1601"/>
                  <a:gd name="T48" fmla="*/ 770 w 2288"/>
                  <a:gd name="T49" fmla="*/ 567 h 1601"/>
                  <a:gd name="T50" fmla="*/ 982 w 2288"/>
                  <a:gd name="T51" fmla="*/ 839 h 1601"/>
                  <a:gd name="T52" fmla="*/ 863 w 2288"/>
                  <a:gd name="T53" fmla="*/ 652 h 1601"/>
                  <a:gd name="T54" fmla="*/ 1018 w 2288"/>
                  <a:gd name="T55" fmla="*/ 830 h 1601"/>
                  <a:gd name="T56" fmla="*/ 1044 w 2288"/>
                  <a:gd name="T57" fmla="*/ 749 h 1601"/>
                  <a:gd name="T58" fmla="*/ 1074 w 2288"/>
                  <a:gd name="T59" fmla="*/ 685 h 1601"/>
                  <a:gd name="T60" fmla="*/ 1284 w 2288"/>
                  <a:gd name="T61" fmla="*/ 684 h 1601"/>
                  <a:gd name="T62" fmla="*/ 1145 w 2288"/>
                  <a:gd name="T63" fmla="*/ 911 h 1601"/>
                  <a:gd name="T64" fmla="*/ 1212 w 2288"/>
                  <a:gd name="T65" fmla="*/ 684 h 1601"/>
                  <a:gd name="T66" fmla="*/ 1363 w 2288"/>
                  <a:gd name="T67" fmla="*/ 563 h 1601"/>
                  <a:gd name="T68" fmla="*/ 1290 w 2288"/>
                  <a:gd name="T69" fmla="*/ 648 h 1601"/>
                  <a:gd name="T70" fmla="*/ 1364 w 2288"/>
                  <a:gd name="T71" fmla="*/ 828 h 1601"/>
                  <a:gd name="T72" fmla="*/ 1526 w 2288"/>
                  <a:gd name="T73" fmla="*/ 710 h 1601"/>
                  <a:gd name="T74" fmla="*/ 1615 w 2288"/>
                  <a:gd name="T75" fmla="*/ 716 h 1601"/>
                  <a:gd name="T76" fmla="*/ 1609 w 2288"/>
                  <a:gd name="T77" fmla="*/ 652 h 1601"/>
                  <a:gd name="T78" fmla="*/ 1697 w 2288"/>
                  <a:gd name="T79" fmla="*/ 751 h 1601"/>
                  <a:gd name="T80" fmla="*/ 1842 w 2288"/>
                  <a:gd name="T81" fmla="*/ 686 h 1601"/>
                  <a:gd name="T82" fmla="*/ 1857 w 2288"/>
                  <a:gd name="T83" fmla="*/ 844 h 1601"/>
                  <a:gd name="T84" fmla="*/ 2044 w 2288"/>
                  <a:gd name="T85" fmla="*/ 839 h 1601"/>
                  <a:gd name="T86" fmla="*/ 1925 w 2288"/>
                  <a:gd name="T87" fmla="*/ 652 h 1601"/>
                  <a:gd name="T88" fmla="*/ 2011 w 2288"/>
                  <a:gd name="T89" fmla="*/ 730 h 1601"/>
                  <a:gd name="T90" fmla="*/ 1488 w 2288"/>
                  <a:gd name="T91" fmla="*/ 752 h 1601"/>
                  <a:gd name="T92" fmla="*/ 568 w 2288"/>
                  <a:gd name="T93" fmla="*/ 766 h 1601"/>
                  <a:gd name="T94" fmla="*/ 606 w 2288"/>
                  <a:gd name="T95" fmla="*/ 756 h 1601"/>
                  <a:gd name="T96" fmla="*/ 940 w 2288"/>
                  <a:gd name="T97" fmla="*/ 698 h 1601"/>
                  <a:gd name="T98" fmla="*/ 1386 w 2288"/>
                  <a:gd name="T99" fmla="*/ 752 h 1601"/>
                  <a:gd name="T100" fmla="*/ 1386 w 2288"/>
                  <a:gd name="T101" fmla="*/ 752 h 1601"/>
                  <a:gd name="T102" fmla="*/ 854 w 2288"/>
                  <a:gd name="T103" fmla="*/ 730 h 1601"/>
                  <a:gd name="T104" fmla="*/ 642 w 2288"/>
                  <a:gd name="T105" fmla="*/ 820 h 1601"/>
                  <a:gd name="T106" fmla="*/ 642 w 2288"/>
                  <a:gd name="T107" fmla="*/ 820 h 1601"/>
                  <a:gd name="T108" fmla="*/ 940 w 2288"/>
                  <a:gd name="T109" fmla="*/ 698 h 1601"/>
                  <a:gd name="T110" fmla="*/ 560 w 2288"/>
                  <a:gd name="T111" fmla="*/ 808 h 1601"/>
                  <a:gd name="T112" fmla="*/ 560 w 2288"/>
                  <a:gd name="T113" fmla="*/ 808 h 1601"/>
                  <a:gd name="T114" fmla="*/ 854 w 2288"/>
                  <a:gd name="T115" fmla="*/ 730 h 1601"/>
                  <a:gd name="T116" fmla="*/ 606 w 2288"/>
                  <a:gd name="T117" fmla="*/ 756 h 1601"/>
                  <a:gd name="T118" fmla="*/ 606 w 2288"/>
                  <a:gd name="T119" fmla="*/ 756 h 1601"/>
                  <a:gd name="T120" fmla="*/ 606 w 2288"/>
                  <a:gd name="T121" fmla="*/ 756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88" h="1601">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1794" y="217"/>
                    </a:moveTo>
                    <a:cubicBezTo>
                      <a:pt x="1723" y="217"/>
                      <a:pt x="1655" y="231"/>
                      <a:pt x="1595" y="259"/>
                    </a:cubicBezTo>
                    <a:cubicBezTo>
                      <a:pt x="1525" y="133"/>
                      <a:pt x="1393" y="50"/>
                      <a:pt x="1241" y="50"/>
                    </a:cubicBezTo>
                    <a:cubicBezTo>
                      <a:pt x="1128" y="50"/>
                      <a:pt x="1026" y="97"/>
                      <a:pt x="952" y="174"/>
                    </a:cubicBezTo>
                    <a:cubicBezTo>
                      <a:pt x="871" y="68"/>
                      <a:pt x="743" y="0"/>
                      <a:pt x="599" y="0"/>
                    </a:cubicBezTo>
                    <a:cubicBezTo>
                      <a:pt x="353" y="0"/>
                      <a:pt x="154" y="197"/>
                      <a:pt x="154" y="442"/>
                    </a:cubicBezTo>
                    <a:cubicBezTo>
                      <a:pt x="154" y="505"/>
                      <a:pt x="168" y="566"/>
                      <a:pt x="191" y="620"/>
                    </a:cubicBezTo>
                    <a:cubicBezTo>
                      <a:pt x="77" y="686"/>
                      <a:pt x="0" y="811"/>
                      <a:pt x="0" y="954"/>
                    </a:cubicBezTo>
                    <a:cubicBezTo>
                      <a:pt x="0" y="1167"/>
                      <a:pt x="171" y="1339"/>
                      <a:pt x="382" y="1339"/>
                    </a:cubicBezTo>
                    <a:cubicBezTo>
                      <a:pt x="409" y="1339"/>
                      <a:pt x="435" y="1337"/>
                      <a:pt x="460" y="1332"/>
                    </a:cubicBezTo>
                    <a:cubicBezTo>
                      <a:pt x="518" y="1489"/>
                      <a:pt x="669" y="1601"/>
                      <a:pt x="846" y="1601"/>
                    </a:cubicBezTo>
                    <a:cubicBezTo>
                      <a:pt x="1016" y="1601"/>
                      <a:pt x="1162" y="1497"/>
                      <a:pt x="1225" y="1351"/>
                    </a:cubicBezTo>
                    <a:cubicBezTo>
                      <a:pt x="1272" y="1374"/>
                      <a:pt x="1326" y="1387"/>
                      <a:pt x="1382" y="1387"/>
                    </a:cubicBezTo>
                    <a:cubicBezTo>
                      <a:pt x="1517" y="1387"/>
                      <a:pt x="1635" y="1312"/>
                      <a:pt x="1697" y="1202"/>
                    </a:cubicBezTo>
                    <a:cubicBezTo>
                      <a:pt x="1729" y="1208"/>
                      <a:pt x="1761" y="1211"/>
                      <a:pt x="1794" y="1211"/>
                    </a:cubicBezTo>
                    <a:cubicBezTo>
                      <a:pt x="2066" y="1211"/>
                      <a:pt x="2288" y="989"/>
                      <a:pt x="2288" y="714"/>
                    </a:cubicBezTo>
                    <a:cubicBezTo>
                      <a:pt x="2288" y="439"/>
                      <a:pt x="2066" y="217"/>
                      <a:pt x="1794" y="217"/>
                    </a:cubicBezTo>
                    <a:close/>
                    <a:moveTo>
                      <a:pt x="490" y="794"/>
                    </a:moveTo>
                    <a:cubicBezTo>
                      <a:pt x="490" y="834"/>
                      <a:pt x="460" y="860"/>
                      <a:pt x="414" y="860"/>
                    </a:cubicBezTo>
                    <a:cubicBezTo>
                      <a:pt x="391" y="860"/>
                      <a:pt x="368" y="856"/>
                      <a:pt x="345" y="843"/>
                    </a:cubicBezTo>
                    <a:cubicBezTo>
                      <a:pt x="341" y="840"/>
                      <a:pt x="336" y="838"/>
                      <a:pt x="332" y="835"/>
                    </a:cubicBezTo>
                    <a:cubicBezTo>
                      <a:pt x="332" y="834"/>
                      <a:pt x="329" y="834"/>
                      <a:pt x="330" y="830"/>
                    </a:cubicBezTo>
                    <a:cubicBezTo>
                      <a:pt x="341" y="805"/>
                      <a:pt x="341" y="805"/>
                      <a:pt x="341" y="805"/>
                    </a:cubicBezTo>
                    <a:cubicBezTo>
                      <a:pt x="342" y="799"/>
                      <a:pt x="345" y="802"/>
                      <a:pt x="346" y="802"/>
                    </a:cubicBezTo>
                    <a:cubicBezTo>
                      <a:pt x="348" y="803"/>
                      <a:pt x="351" y="806"/>
                      <a:pt x="354" y="807"/>
                    </a:cubicBezTo>
                    <a:cubicBezTo>
                      <a:pt x="382" y="825"/>
                      <a:pt x="406" y="825"/>
                      <a:pt x="415" y="825"/>
                    </a:cubicBezTo>
                    <a:cubicBezTo>
                      <a:pt x="434" y="825"/>
                      <a:pt x="447" y="814"/>
                      <a:pt x="447" y="799"/>
                    </a:cubicBezTo>
                    <a:cubicBezTo>
                      <a:pt x="447" y="798"/>
                      <a:pt x="447" y="798"/>
                      <a:pt x="447" y="798"/>
                    </a:cubicBezTo>
                    <a:cubicBezTo>
                      <a:pt x="447" y="783"/>
                      <a:pt x="428" y="776"/>
                      <a:pt x="406" y="770"/>
                    </a:cubicBezTo>
                    <a:cubicBezTo>
                      <a:pt x="401" y="769"/>
                      <a:pt x="401" y="769"/>
                      <a:pt x="401" y="769"/>
                    </a:cubicBezTo>
                    <a:cubicBezTo>
                      <a:pt x="369" y="760"/>
                      <a:pt x="337" y="747"/>
                      <a:pt x="337" y="707"/>
                    </a:cubicBezTo>
                    <a:cubicBezTo>
                      <a:pt x="337" y="688"/>
                      <a:pt x="344" y="672"/>
                      <a:pt x="357" y="661"/>
                    </a:cubicBezTo>
                    <a:cubicBezTo>
                      <a:pt x="370" y="649"/>
                      <a:pt x="388" y="643"/>
                      <a:pt x="410" y="643"/>
                    </a:cubicBezTo>
                    <a:cubicBezTo>
                      <a:pt x="414" y="643"/>
                      <a:pt x="414" y="643"/>
                      <a:pt x="414" y="643"/>
                    </a:cubicBezTo>
                    <a:cubicBezTo>
                      <a:pt x="440" y="643"/>
                      <a:pt x="464" y="650"/>
                      <a:pt x="482" y="661"/>
                    </a:cubicBezTo>
                    <a:cubicBezTo>
                      <a:pt x="483" y="662"/>
                      <a:pt x="484" y="665"/>
                      <a:pt x="483" y="667"/>
                    </a:cubicBezTo>
                    <a:cubicBezTo>
                      <a:pt x="483" y="668"/>
                      <a:pt x="475" y="690"/>
                      <a:pt x="474" y="693"/>
                    </a:cubicBezTo>
                    <a:cubicBezTo>
                      <a:pt x="473" y="697"/>
                      <a:pt x="468" y="694"/>
                      <a:pt x="468" y="694"/>
                    </a:cubicBezTo>
                    <a:cubicBezTo>
                      <a:pt x="452" y="685"/>
                      <a:pt x="428" y="679"/>
                      <a:pt x="409" y="679"/>
                    </a:cubicBezTo>
                    <a:cubicBezTo>
                      <a:pt x="390" y="679"/>
                      <a:pt x="378" y="688"/>
                      <a:pt x="378" y="702"/>
                    </a:cubicBezTo>
                    <a:cubicBezTo>
                      <a:pt x="378" y="710"/>
                      <a:pt x="383" y="715"/>
                      <a:pt x="391" y="719"/>
                    </a:cubicBezTo>
                    <a:cubicBezTo>
                      <a:pt x="399" y="724"/>
                      <a:pt x="410" y="727"/>
                      <a:pt x="422" y="731"/>
                    </a:cubicBezTo>
                    <a:cubicBezTo>
                      <a:pt x="425" y="733"/>
                      <a:pt x="425" y="733"/>
                      <a:pt x="425" y="733"/>
                    </a:cubicBezTo>
                    <a:cubicBezTo>
                      <a:pt x="456" y="743"/>
                      <a:pt x="490" y="756"/>
                      <a:pt x="490" y="793"/>
                    </a:cubicBezTo>
                    <a:cubicBezTo>
                      <a:pt x="490" y="794"/>
                      <a:pt x="490" y="794"/>
                      <a:pt x="490" y="794"/>
                    </a:cubicBezTo>
                    <a:close/>
                    <a:moveTo>
                      <a:pt x="685" y="842"/>
                    </a:moveTo>
                    <a:cubicBezTo>
                      <a:pt x="685" y="842"/>
                      <a:pt x="685" y="846"/>
                      <a:pt x="682" y="847"/>
                    </a:cubicBezTo>
                    <a:cubicBezTo>
                      <a:pt x="682" y="847"/>
                      <a:pt x="677" y="848"/>
                      <a:pt x="672" y="848"/>
                    </a:cubicBezTo>
                    <a:cubicBezTo>
                      <a:pt x="668" y="849"/>
                      <a:pt x="652" y="853"/>
                      <a:pt x="638" y="855"/>
                    </a:cubicBezTo>
                    <a:cubicBezTo>
                      <a:pt x="626" y="857"/>
                      <a:pt x="613" y="858"/>
                      <a:pt x="599" y="858"/>
                    </a:cubicBezTo>
                    <a:cubicBezTo>
                      <a:pt x="586" y="858"/>
                      <a:pt x="574" y="857"/>
                      <a:pt x="564" y="855"/>
                    </a:cubicBezTo>
                    <a:cubicBezTo>
                      <a:pt x="552" y="852"/>
                      <a:pt x="543" y="848"/>
                      <a:pt x="537" y="843"/>
                    </a:cubicBezTo>
                    <a:cubicBezTo>
                      <a:pt x="529" y="838"/>
                      <a:pt x="523" y="830"/>
                      <a:pt x="519" y="823"/>
                    </a:cubicBezTo>
                    <a:cubicBezTo>
                      <a:pt x="515" y="814"/>
                      <a:pt x="513" y="805"/>
                      <a:pt x="513" y="792"/>
                    </a:cubicBezTo>
                    <a:cubicBezTo>
                      <a:pt x="513" y="780"/>
                      <a:pt x="515" y="770"/>
                      <a:pt x="520" y="762"/>
                    </a:cubicBezTo>
                    <a:cubicBezTo>
                      <a:pt x="525" y="753"/>
                      <a:pt x="532" y="745"/>
                      <a:pt x="540" y="739"/>
                    </a:cubicBezTo>
                    <a:cubicBezTo>
                      <a:pt x="547" y="734"/>
                      <a:pt x="556" y="730"/>
                      <a:pt x="567" y="726"/>
                    </a:cubicBezTo>
                    <a:cubicBezTo>
                      <a:pt x="578" y="724"/>
                      <a:pt x="588" y="722"/>
                      <a:pt x="600" y="722"/>
                    </a:cubicBezTo>
                    <a:cubicBezTo>
                      <a:pt x="608" y="722"/>
                      <a:pt x="615" y="722"/>
                      <a:pt x="620" y="724"/>
                    </a:cubicBezTo>
                    <a:cubicBezTo>
                      <a:pt x="620" y="724"/>
                      <a:pt x="631" y="724"/>
                      <a:pt x="642" y="726"/>
                    </a:cubicBezTo>
                    <a:cubicBezTo>
                      <a:pt x="642" y="720"/>
                      <a:pt x="642" y="720"/>
                      <a:pt x="642" y="720"/>
                    </a:cubicBezTo>
                    <a:cubicBezTo>
                      <a:pt x="642" y="703"/>
                      <a:pt x="638" y="694"/>
                      <a:pt x="632" y="689"/>
                    </a:cubicBezTo>
                    <a:cubicBezTo>
                      <a:pt x="624" y="683"/>
                      <a:pt x="613" y="680"/>
                      <a:pt x="599" y="680"/>
                    </a:cubicBezTo>
                    <a:cubicBezTo>
                      <a:pt x="599" y="680"/>
                      <a:pt x="567" y="680"/>
                      <a:pt x="541" y="693"/>
                    </a:cubicBezTo>
                    <a:cubicBezTo>
                      <a:pt x="540" y="694"/>
                      <a:pt x="538" y="694"/>
                      <a:pt x="538" y="694"/>
                    </a:cubicBezTo>
                    <a:cubicBezTo>
                      <a:pt x="538" y="694"/>
                      <a:pt x="536" y="695"/>
                      <a:pt x="534" y="693"/>
                    </a:cubicBezTo>
                    <a:cubicBezTo>
                      <a:pt x="525" y="667"/>
                      <a:pt x="525" y="667"/>
                      <a:pt x="525" y="667"/>
                    </a:cubicBezTo>
                    <a:cubicBezTo>
                      <a:pt x="524" y="663"/>
                      <a:pt x="527" y="662"/>
                      <a:pt x="527" y="662"/>
                    </a:cubicBezTo>
                    <a:cubicBezTo>
                      <a:pt x="538" y="653"/>
                      <a:pt x="567" y="647"/>
                      <a:pt x="567" y="647"/>
                    </a:cubicBezTo>
                    <a:cubicBezTo>
                      <a:pt x="577" y="645"/>
                      <a:pt x="592" y="644"/>
                      <a:pt x="602" y="644"/>
                    </a:cubicBezTo>
                    <a:cubicBezTo>
                      <a:pt x="629" y="644"/>
                      <a:pt x="650" y="649"/>
                      <a:pt x="664" y="662"/>
                    </a:cubicBezTo>
                    <a:cubicBezTo>
                      <a:pt x="678" y="675"/>
                      <a:pt x="685" y="694"/>
                      <a:pt x="685" y="721"/>
                    </a:cubicBezTo>
                    <a:cubicBezTo>
                      <a:pt x="685" y="842"/>
                      <a:pt x="685" y="842"/>
                      <a:pt x="685" y="842"/>
                    </a:cubicBezTo>
                    <a:close/>
                    <a:moveTo>
                      <a:pt x="770" y="851"/>
                    </a:moveTo>
                    <a:cubicBezTo>
                      <a:pt x="770" y="852"/>
                      <a:pt x="769" y="855"/>
                      <a:pt x="767" y="855"/>
                    </a:cubicBezTo>
                    <a:cubicBezTo>
                      <a:pt x="767" y="855"/>
                      <a:pt x="767" y="855"/>
                      <a:pt x="732" y="855"/>
                    </a:cubicBezTo>
                    <a:cubicBezTo>
                      <a:pt x="729" y="855"/>
                      <a:pt x="728" y="852"/>
                      <a:pt x="728" y="851"/>
                    </a:cubicBezTo>
                    <a:cubicBezTo>
                      <a:pt x="728" y="851"/>
                      <a:pt x="728" y="851"/>
                      <a:pt x="728" y="567"/>
                    </a:cubicBezTo>
                    <a:cubicBezTo>
                      <a:pt x="728" y="564"/>
                      <a:pt x="729" y="563"/>
                      <a:pt x="732" y="563"/>
                    </a:cubicBezTo>
                    <a:cubicBezTo>
                      <a:pt x="732" y="563"/>
                      <a:pt x="732" y="563"/>
                      <a:pt x="767" y="563"/>
                    </a:cubicBezTo>
                    <a:cubicBezTo>
                      <a:pt x="769" y="563"/>
                      <a:pt x="770" y="564"/>
                      <a:pt x="770" y="567"/>
                    </a:cubicBezTo>
                    <a:lnTo>
                      <a:pt x="770" y="851"/>
                    </a:lnTo>
                    <a:close/>
                    <a:moveTo>
                      <a:pt x="990" y="760"/>
                    </a:moveTo>
                    <a:cubicBezTo>
                      <a:pt x="990" y="762"/>
                      <a:pt x="986" y="762"/>
                      <a:pt x="986" y="762"/>
                    </a:cubicBezTo>
                    <a:cubicBezTo>
                      <a:pt x="854" y="762"/>
                      <a:pt x="854" y="762"/>
                      <a:pt x="854" y="762"/>
                    </a:cubicBezTo>
                    <a:cubicBezTo>
                      <a:pt x="855" y="783"/>
                      <a:pt x="859" y="797"/>
                      <a:pt x="869" y="807"/>
                    </a:cubicBezTo>
                    <a:cubicBezTo>
                      <a:pt x="878" y="816"/>
                      <a:pt x="894" y="823"/>
                      <a:pt x="914" y="823"/>
                    </a:cubicBezTo>
                    <a:cubicBezTo>
                      <a:pt x="946" y="823"/>
                      <a:pt x="959" y="816"/>
                      <a:pt x="969" y="812"/>
                    </a:cubicBezTo>
                    <a:cubicBezTo>
                      <a:pt x="969" y="812"/>
                      <a:pt x="973" y="811"/>
                      <a:pt x="974" y="815"/>
                    </a:cubicBezTo>
                    <a:cubicBezTo>
                      <a:pt x="982" y="839"/>
                      <a:pt x="982" y="839"/>
                      <a:pt x="982" y="839"/>
                    </a:cubicBezTo>
                    <a:cubicBezTo>
                      <a:pt x="985" y="843"/>
                      <a:pt x="983" y="844"/>
                      <a:pt x="982" y="846"/>
                    </a:cubicBezTo>
                    <a:cubicBezTo>
                      <a:pt x="973" y="849"/>
                      <a:pt x="953" y="858"/>
                      <a:pt x="915" y="858"/>
                    </a:cubicBezTo>
                    <a:cubicBezTo>
                      <a:pt x="896" y="858"/>
                      <a:pt x="880" y="856"/>
                      <a:pt x="867" y="851"/>
                    </a:cubicBezTo>
                    <a:cubicBezTo>
                      <a:pt x="854" y="846"/>
                      <a:pt x="842" y="838"/>
                      <a:pt x="833" y="829"/>
                    </a:cubicBezTo>
                    <a:cubicBezTo>
                      <a:pt x="824" y="819"/>
                      <a:pt x="818" y="808"/>
                      <a:pt x="814" y="794"/>
                    </a:cubicBezTo>
                    <a:cubicBezTo>
                      <a:pt x="810" y="783"/>
                      <a:pt x="808" y="767"/>
                      <a:pt x="808" y="752"/>
                    </a:cubicBezTo>
                    <a:cubicBezTo>
                      <a:pt x="808" y="738"/>
                      <a:pt x="810" y="724"/>
                      <a:pt x="814" y="710"/>
                    </a:cubicBezTo>
                    <a:cubicBezTo>
                      <a:pt x="818" y="697"/>
                      <a:pt x="824" y="685"/>
                      <a:pt x="832" y="676"/>
                    </a:cubicBezTo>
                    <a:cubicBezTo>
                      <a:pt x="840" y="666"/>
                      <a:pt x="850" y="658"/>
                      <a:pt x="863" y="652"/>
                    </a:cubicBezTo>
                    <a:cubicBezTo>
                      <a:pt x="874" y="647"/>
                      <a:pt x="890" y="644"/>
                      <a:pt x="906" y="644"/>
                    </a:cubicBezTo>
                    <a:cubicBezTo>
                      <a:pt x="921" y="644"/>
                      <a:pt x="933" y="647"/>
                      <a:pt x="944" y="652"/>
                    </a:cubicBezTo>
                    <a:cubicBezTo>
                      <a:pt x="953" y="656"/>
                      <a:pt x="960" y="662"/>
                      <a:pt x="969" y="671"/>
                    </a:cubicBezTo>
                    <a:cubicBezTo>
                      <a:pt x="974" y="676"/>
                      <a:pt x="983" y="689"/>
                      <a:pt x="986" y="702"/>
                    </a:cubicBezTo>
                    <a:cubicBezTo>
                      <a:pt x="995" y="731"/>
                      <a:pt x="990" y="757"/>
                      <a:pt x="990" y="760"/>
                    </a:cubicBezTo>
                    <a:close/>
                    <a:moveTo>
                      <a:pt x="1100" y="860"/>
                    </a:moveTo>
                    <a:cubicBezTo>
                      <a:pt x="1077" y="860"/>
                      <a:pt x="1055" y="856"/>
                      <a:pt x="1032" y="843"/>
                    </a:cubicBezTo>
                    <a:cubicBezTo>
                      <a:pt x="1027" y="840"/>
                      <a:pt x="1023" y="838"/>
                      <a:pt x="1019" y="835"/>
                    </a:cubicBezTo>
                    <a:cubicBezTo>
                      <a:pt x="1018" y="834"/>
                      <a:pt x="1017" y="834"/>
                      <a:pt x="1018" y="830"/>
                    </a:cubicBezTo>
                    <a:cubicBezTo>
                      <a:pt x="1027" y="805"/>
                      <a:pt x="1027" y="805"/>
                      <a:pt x="1027" y="805"/>
                    </a:cubicBezTo>
                    <a:cubicBezTo>
                      <a:pt x="1028" y="801"/>
                      <a:pt x="1032" y="802"/>
                      <a:pt x="1033" y="802"/>
                    </a:cubicBezTo>
                    <a:cubicBezTo>
                      <a:pt x="1036" y="805"/>
                      <a:pt x="1037" y="806"/>
                      <a:pt x="1041" y="807"/>
                    </a:cubicBezTo>
                    <a:cubicBezTo>
                      <a:pt x="1068" y="825"/>
                      <a:pt x="1094" y="825"/>
                      <a:pt x="1101" y="825"/>
                    </a:cubicBezTo>
                    <a:cubicBezTo>
                      <a:pt x="1122" y="825"/>
                      <a:pt x="1135" y="814"/>
                      <a:pt x="1135" y="799"/>
                    </a:cubicBezTo>
                    <a:cubicBezTo>
                      <a:pt x="1135" y="799"/>
                      <a:pt x="1135" y="799"/>
                      <a:pt x="1135" y="798"/>
                    </a:cubicBezTo>
                    <a:cubicBezTo>
                      <a:pt x="1135" y="783"/>
                      <a:pt x="1116" y="776"/>
                      <a:pt x="1092" y="770"/>
                    </a:cubicBezTo>
                    <a:cubicBezTo>
                      <a:pt x="1092" y="770"/>
                      <a:pt x="1092" y="770"/>
                      <a:pt x="1087" y="769"/>
                    </a:cubicBezTo>
                    <a:cubicBezTo>
                      <a:pt x="1072" y="764"/>
                      <a:pt x="1056" y="759"/>
                      <a:pt x="1044" y="749"/>
                    </a:cubicBezTo>
                    <a:cubicBezTo>
                      <a:pt x="1032" y="740"/>
                      <a:pt x="1023" y="727"/>
                      <a:pt x="1023" y="707"/>
                    </a:cubicBezTo>
                    <a:cubicBezTo>
                      <a:pt x="1023" y="670"/>
                      <a:pt x="1054" y="643"/>
                      <a:pt x="1096" y="643"/>
                    </a:cubicBezTo>
                    <a:cubicBezTo>
                      <a:pt x="1096" y="643"/>
                      <a:pt x="1096" y="643"/>
                      <a:pt x="1101" y="643"/>
                    </a:cubicBezTo>
                    <a:cubicBezTo>
                      <a:pt x="1127" y="643"/>
                      <a:pt x="1150" y="650"/>
                      <a:pt x="1168" y="661"/>
                    </a:cubicBezTo>
                    <a:cubicBezTo>
                      <a:pt x="1171" y="662"/>
                      <a:pt x="1172" y="665"/>
                      <a:pt x="1171" y="667"/>
                    </a:cubicBezTo>
                    <a:cubicBezTo>
                      <a:pt x="1169" y="668"/>
                      <a:pt x="1162" y="690"/>
                      <a:pt x="1162" y="693"/>
                    </a:cubicBezTo>
                    <a:cubicBezTo>
                      <a:pt x="1159" y="697"/>
                      <a:pt x="1155" y="694"/>
                      <a:pt x="1155" y="694"/>
                    </a:cubicBezTo>
                    <a:cubicBezTo>
                      <a:pt x="1140" y="685"/>
                      <a:pt x="1116" y="679"/>
                      <a:pt x="1095" y="679"/>
                    </a:cubicBezTo>
                    <a:cubicBezTo>
                      <a:pt x="1086" y="679"/>
                      <a:pt x="1079" y="681"/>
                      <a:pt x="1074" y="685"/>
                    </a:cubicBezTo>
                    <a:cubicBezTo>
                      <a:pt x="1068" y="689"/>
                      <a:pt x="1066" y="695"/>
                      <a:pt x="1066" y="702"/>
                    </a:cubicBezTo>
                    <a:cubicBezTo>
                      <a:pt x="1066" y="717"/>
                      <a:pt x="1086" y="724"/>
                      <a:pt x="1109" y="731"/>
                    </a:cubicBezTo>
                    <a:cubicBezTo>
                      <a:pt x="1109" y="731"/>
                      <a:pt x="1109" y="731"/>
                      <a:pt x="1113" y="733"/>
                    </a:cubicBezTo>
                    <a:cubicBezTo>
                      <a:pt x="1144" y="743"/>
                      <a:pt x="1177" y="756"/>
                      <a:pt x="1177" y="793"/>
                    </a:cubicBezTo>
                    <a:cubicBezTo>
                      <a:pt x="1177" y="793"/>
                      <a:pt x="1177" y="793"/>
                      <a:pt x="1177" y="794"/>
                    </a:cubicBezTo>
                    <a:cubicBezTo>
                      <a:pt x="1177" y="834"/>
                      <a:pt x="1148" y="860"/>
                      <a:pt x="1100" y="860"/>
                    </a:cubicBezTo>
                    <a:close/>
                    <a:moveTo>
                      <a:pt x="1332" y="680"/>
                    </a:moveTo>
                    <a:cubicBezTo>
                      <a:pt x="1331" y="684"/>
                      <a:pt x="1327" y="684"/>
                      <a:pt x="1327" y="684"/>
                    </a:cubicBezTo>
                    <a:cubicBezTo>
                      <a:pt x="1327" y="684"/>
                      <a:pt x="1327" y="684"/>
                      <a:pt x="1284" y="684"/>
                    </a:cubicBezTo>
                    <a:cubicBezTo>
                      <a:pt x="1284" y="684"/>
                      <a:pt x="1284" y="684"/>
                      <a:pt x="1254" y="853"/>
                    </a:cubicBezTo>
                    <a:cubicBezTo>
                      <a:pt x="1252" y="870"/>
                      <a:pt x="1248" y="885"/>
                      <a:pt x="1243" y="897"/>
                    </a:cubicBezTo>
                    <a:cubicBezTo>
                      <a:pt x="1237" y="910"/>
                      <a:pt x="1234" y="919"/>
                      <a:pt x="1226" y="928"/>
                    </a:cubicBezTo>
                    <a:cubicBezTo>
                      <a:pt x="1218" y="936"/>
                      <a:pt x="1210" y="941"/>
                      <a:pt x="1200" y="945"/>
                    </a:cubicBezTo>
                    <a:cubicBezTo>
                      <a:pt x="1191" y="947"/>
                      <a:pt x="1181" y="950"/>
                      <a:pt x="1168" y="950"/>
                    </a:cubicBezTo>
                    <a:cubicBezTo>
                      <a:pt x="1163" y="950"/>
                      <a:pt x="1157" y="950"/>
                      <a:pt x="1149" y="947"/>
                    </a:cubicBezTo>
                    <a:cubicBezTo>
                      <a:pt x="1144" y="946"/>
                      <a:pt x="1140" y="946"/>
                      <a:pt x="1136" y="945"/>
                    </a:cubicBezTo>
                    <a:cubicBezTo>
                      <a:pt x="1135" y="943"/>
                      <a:pt x="1134" y="942"/>
                      <a:pt x="1135" y="938"/>
                    </a:cubicBezTo>
                    <a:cubicBezTo>
                      <a:pt x="1136" y="936"/>
                      <a:pt x="1144" y="915"/>
                      <a:pt x="1145" y="911"/>
                    </a:cubicBezTo>
                    <a:cubicBezTo>
                      <a:pt x="1146" y="909"/>
                      <a:pt x="1149" y="910"/>
                      <a:pt x="1149" y="910"/>
                    </a:cubicBezTo>
                    <a:cubicBezTo>
                      <a:pt x="1151" y="911"/>
                      <a:pt x="1153" y="911"/>
                      <a:pt x="1157" y="912"/>
                    </a:cubicBezTo>
                    <a:cubicBezTo>
                      <a:pt x="1167" y="912"/>
                      <a:pt x="1167" y="912"/>
                      <a:pt x="1167" y="912"/>
                    </a:cubicBezTo>
                    <a:cubicBezTo>
                      <a:pt x="1173" y="912"/>
                      <a:pt x="1178" y="912"/>
                      <a:pt x="1182" y="911"/>
                    </a:cubicBezTo>
                    <a:cubicBezTo>
                      <a:pt x="1189" y="909"/>
                      <a:pt x="1191" y="906"/>
                      <a:pt x="1195" y="901"/>
                    </a:cubicBezTo>
                    <a:cubicBezTo>
                      <a:pt x="1198" y="897"/>
                      <a:pt x="1202" y="891"/>
                      <a:pt x="1204" y="883"/>
                    </a:cubicBezTo>
                    <a:cubicBezTo>
                      <a:pt x="1207" y="874"/>
                      <a:pt x="1209" y="864"/>
                      <a:pt x="1212" y="849"/>
                    </a:cubicBezTo>
                    <a:cubicBezTo>
                      <a:pt x="1212" y="849"/>
                      <a:pt x="1212" y="849"/>
                      <a:pt x="1241" y="684"/>
                    </a:cubicBezTo>
                    <a:cubicBezTo>
                      <a:pt x="1241" y="684"/>
                      <a:pt x="1241" y="684"/>
                      <a:pt x="1212" y="684"/>
                    </a:cubicBezTo>
                    <a:cubicBezTo>
                      <a:pt x="1209" y="684"/>
                      <a:pt x="1208" y="683"/>
                      <a:pt x="1208" y="680"/>
                    </a:cubicBezTo>
                    <a:cubicBezTo>
                      <a:pt x="1208" y="680"/>
                      <a:pt x="1208" y="680"/>
                      <a:pt x="1213" y="652"/>
                    </a:cubicBezTo>
                    <a:cubicBezTo>
                      <a:pt x="1214" y="648"/>
                      <a:pt x="1217" y="648"/>
                      <a:pt x="1217" y="648"/>
                    </a:cubicBezTo>
                    <a:cubicBezTo>
                      <a:pt x="1217" y="648"/>
                      <a:pt x="1217" y="648"/>
                      <a:pt x="1248" y="648"/>
                    </a:cubicBezTo>
                    <a:cubicBezTo>
                      <a:pt x="1248" y="648"/>
                      <a:pt x="1248" y="648"/>
                      <a:pt x="1249" y="639"/>
                    </a:cubicBezTo>
                    <a:cubicBezTo>
                      <a:pt x="1254" y="612"/>
                      <a:pt x="1263" y="591"/>
                      <a:pt x="1276" y="579"/>
                    </a:cubicBezTo>
                    <a:cubicBezTo>
                      <a:pt x="1289" y="566"/>
                      <a:pt x="1308" y="558"/>
                      <a:pt x="1332" y="558"/>
                    </a:cubicBezTo>
                    <a:cubicBezTo>
                      <a:pt x="1339" y="558"/>
                      <a:pt x="1345" y="559"/>
                      <a:pt x="1350" y="561"/>
                    </a:cubicBezTo>
                    <a:cubicBezTo>
                      <a:pt x="1355" y="561"/>
                      <a:pt x="1359" y="562"/>
                      <a:pt x="1363" y="563"/>
                    </a:cubicBezTo>
                    <a:cubicBezTo>
                      <a:pt x="1364" y="563"/>
                      <a:pt x="1367" y="564"/>
                      <a:pt x="1366" y="568"/>
                    </a:cubicBezTo>
                    <a:cubicBezTo>
                      <a:pt x="1366" y="568"/>
                      <a:pt x="1366" y="568"/>
                      <a:pt x="1355" y="595"/>
                    </a:cubicBezTo>
                    <a:cubicBezTo>
                      <a:pt x="1354" y="598"/>
                      <a:pt x="1354" y="599"/>
                      <a:pt x="1350" y="598"/>
                    </a:cubicBezTo>
                    <a:cubicBezTo>
                      <a:pt x="1349" y="598"/>
                      <a:pt x="1346" y="596"/>
                      <a:pt x="1343" y="596"/>
                    </a:cubicBezTo>
                    <a:cubicBezTo>
                      <a:pt x="1340" y="595"/>
                      <a:pt x="1336" y="595"/>
                      <a:pt x="1332" y="595"/>
                    </a:cubicBezTo>
                    <a:cubicBezTo>
                      <a:pt x="1327" y="595"/>
                      <a:pt x="1322" y="595"/>
                      <a:pt x="1318" y="596"/>
                    </a:cubicBezTo>
                    <a:cubicBezTo>
                      <a:pt x="1313" y="598"/>
                      <a:pt x="1311" y="600"/>
                      <a:pt x="1307" y="604"/>
                    </a:cubicBezTo>
                    <a:cubicBezTo>
                      <a:pt x="1303" y="607"/>
                      <a:pt x="1299" y="612"/>
                      <a:pt x="1298" y="618"/>
                    </a:cubicBezTo>
                    <a:cubicBezTo>
                      <a:pt x="1293" y="632"/>
                      <a:pt x="1290" y="647"/>
                      <a:pt x="1290" y="648"/>
                    </a:cubicBezTo>
                    <a:cubicBezTo>
                      <a:pt x="1290" y="648"/>
                      <a:pt x="1290" y="648"/>
                      <a:pt x="1332" y="648"/>
                    </a:cubicBezTo>
                    <a:cubicBezTo>
                      <a:pt x="1336" y="648"/>
                      <a:pt x="1337" y="649"/>
                      <a:pt x="1337" y="652"/>
                    </a:cubicBezTo>
                    <a:cubicBezTo>
                      <a:pt x="1337" y="652"/>
                      <a:pt x="1337" y="652"/>
                      <a:pt x="1332" y="680"/>
                    </a:cubicBezTo>
                    <a:close/>
                    <a:moveTo>
                      <a:pt x="1526" y="793"/>
                    </a:moveTo>
                    <a:cubicBezTo>
                      <a:pt x="1522" y="807"/>
                      <a:pt x="1516" y="817"/>
                      <a:pt x="1508" y="828"/>
                    </a:cubicBezTo>
                    <a:cubicBezTo>
                      <a:pt x="1500" y="837"/>
                      <a:pt x="1490" y="844"/>
                      <a:pt x="1479" y="851"/>
                    </a:cubicBezTo>
                    <a:cubicBezTo>
                      <a:pt x="1466" y="856"/>
                      <a:pt x="1452" y="858"/>
                      <a:pt x="1436" y="858"/>
                    </a:cubicBezTo>
                    <a:cubicBezTo>
                      <a:pt x="1421" y="858"/>
                      <a:pt x="1407" y="856"/>
                      <a:pt x="1394" y="851"/>
                    </a:cubicBezTo>
                    <a:cubicBezTo>
                      <a:pt x="1382" y="844"/>
                      <a:pt x="1372" y="837"/>
                      <a:pt x="1364" y="828"/>
                    </a:cubicBezTo>
                    <a:cubicBezTo>
                      <a:pt x="1357" y="817"/>
                      <a:pt x="1350" y="807"/>
                      <a:pt x="1346" y="793"/>
                    </a:cubicBezTo>
                    <a:cubicBezTo>
                      <a:pt x="1343" y="780"/>
                      <a:pt x="1340" y="766"/>
                      <a:pt x="1340" y="752"/>
                    </a:cubicBezTo>
                    <a:cubicBezTo>
                      <a:pt x="1340" y="736"/>
                      <a:pt x="1343" y="722"/>
                      <a:pt x="1346" y="710"/>
                    </a:cubicBezTo>
                    <a:cubicBezTo>
                      <a:pt x="1350" y="697"/>
                      <a:pt x="1357" y="685"/>
                      <a:pt x="1364" y="675"/>
                    </a:cubicBezTo>
                    <a:cubicBezTo>
                      <a:pt x="1372" y="666"/>
                      <a:pt x="1382" y="658"/>
                      <a:pt x="1394" y="652"/>
                    </a:cubicBezTo>
                    <a:cubicBezTo>
                      <a:pt x="1407" y="647"/>
                      <a:pt x="1421" y="644"/>
                      <a:pt x="1436" y="644"/>
                    </a:cubicBezTo>
                    <a:cubicBezTo>
                      <a:pt x="1452" y="644"/>
                      <a:pt x="1466" y="647"/>
                      <a:pt x="1479" y="652"/>
                    </a:cubicBezTo>
                    <a:cubicBezTo>
                      <a:pt x="1490" y="658"/>
                      <a:pt x="1500" y="666"/>
                      <a:pt x="1508" y="675"/>
                    </a:cubicBezTo>
                    <a:cubicBezTo>
                      <a:pt x="1516" y="685"/>
                      <a:pt x="1522" y="697"/>
                      <a:pt x="1526" y="710"/>
                    </a:cubicBezTo>
                    <a:cubicBezTo>
                      <a:pt x="1530" y="722"/>
                      <a:pt x="1532" y="736"/>
                      <a:pt x="1532" y="752"/>
                    </a:cubicBezTo>
                    <a:cubicBezTo>
                      <a:pt x="1532" y="766"/>
                      <a:pt x="1530" y="780"/>
                      <a:pt x="1526" y="793"/>
                    </a:cubicBezTo>
                    <a:close/>
                    <a:moveTo>
                      <a:pt x="1690" y="654"/>
                    </a:moveTo>
                    <a:cubicBezTo>
                      <a:pt x="1689" y="658"/>
                      <a:pt x="1683" y="676"/>
                      <a:pt x="1680" y="683"/>
                    </a:cubicBezTo>
                    <a:cubicBezTo>
                      <a:pt x="1680" y="685"/>
                      <a:pt x="1677" y="686"/>
                      <a:pt x="1675" y="686"/>
                    </a:cubicBezTo>
                    <a:cubicBezTo>
                      <a:pt x="1675" y="686"/>
                      <a:pt x="1667" y="684"/>
                      <a:pt x="1661" y="684"/>
                    </a:cubicBezTo>
                    <a:cubicBezTo>
                      <a:pt x="1656" y="684"/>
                      <a:pt x="1649" y="685"/>
                      <a:pt x="1643" y="686"/>
                    </a:cubicBezTo>
                    <a:cubicBezTo>
                      <a:pt x="1636" y="689"/>
                      <a:pt x="1631" y="692"/>
                      <a:pt x="1626" y="697"/>
                    </a:cubicBezTo>
                    <a:cubicBezTo>
                      <a:pt x="1622" y="702"/>
                      <a:pt x="1618" y="708"/>
                      <a:pt x="1615" y="716"/>
                    </a:cubicBezTo>
                    <a:cubicBezTo>
                      <a:pt x="1612" y="725"/>
                      <a:pt x="1611" y="738"/>
                      <a:pt x="1611" y="751"/>
                    </a:cubicBezTo>
                    <a:cubicBezTo>
                      <a:pt x="1611" y="751"/>
                      <a:pt x="1611" y="751"/>
                      <a:pt x="1611" y="851"/>
                    </a:cubicBezTo>
                    <a:cubicBezTo>
                      <a:pt x="1611" y="852"/>
                      <a:pt x="1609" y="855"/>
                      <a:pt x="1607" y="855"/>
                    </a:cubicBezTo>
                    <a:cubicBezTo>
                      <a:pt x="1607" y="855"/>
                      <a:pt x="1607" y="855"/>
                      <a:pt x="1572" y="855"/>
                    </a:cubicBezTo>
                    <a:cubicBezTo>
                      <a:pt x="1570" y="855"/>
                      <a:pt x="1568" y="852"/>
                      <a:pt x="1568" y="851"/>
                    </a:cubicBezTo>
                    <a:cubicBezTo>
                      <a:pt x="1568" y="851"/>
                      <a:pt x="1568" y="851"/>
                      <a:pt x="1568" y="652"/>
                    </a:cubicBezTo>
                    <a:cubicBezTo>
                      <a:pt x="1568" y="650"/>
                      <a:pt x="1570" y="648"/>
                      <a:pt x="1571" y="648"/>
                    </a:cubicBezTo>
                    <a:cubicBezTo>
                      <a:pt x="1571" y="648"/>
                      <a:pt x="1571" y="648"/>
                      <a:pt x="1606" y="648"/>
                    </a:cubicBezTo>
                    <a:cubicBezTo>
                      <a:pt x="1608" y="648"/>
                      <a:pt x="1609" y="650"/>
                      <a:pt x="1609" y="652"/>
                    </a:cubicBezTo>
                    <a:cubicBezTo>
                      <a:pt x="1609" y="652"/>
                      <a:pt x="1609" y="652"/>
                      <a:pt x="1609" y="668"/>
                    </a:cubicBezTo>
                    <a:cubicBezTo>
                      <a:pt x="1615" y="662"/>
                      <a:pt x="1624" y="656"/>
                      <a:pt x="1631" y="652"/>
                    </a:cubicBezTo>
                    <a:cubicBezTo>
                      <a:pt x="1640" y="648"/>
                      <a:pt x="1649" y="645"/>
                      <a:pt x="1666" y="647"/>
                    </a:cubicBezTo>
                    <a:cubicBezTo>
                      <a:pt x="1675" y="647"/>
                      <a:pt x="1686" y="649"/>
                      <a:pt x="1688" y="650"/>
                    </a:cubicBezTo>
                    <a:cubicBezTo>
                      <a:pt x="1689" y="650"/>
                      <a:pt x="1692" y="652"/>
                      <a:pt x="1690" y="654"/>
                    </a:cubicBezTo>
                    <a:close/>
                    <a:moveTo>
                      <a:pt x="1856" y="848"/>
                    </a:moveTo>
                    <a:cubicBezTo>
                      <a:pt x="1842" y="855"/>
                      <a:pt x="1821" y="858"/>
                      <a:pt x="1801" y="858"/>
                    </a:cubicBezTo>
                    <a:cubicBezTo>
                      <a:pt x="1767" y="858"/>
                      <a:pt x="1740" y="848"/>
                      <a:pt x="1724" y="829"/>
                    </a:cubicBezTo>
                    <a:cubicBezTo>
                      <a:pt x="1706" y="810"/>
                      <a:pt x="1697" y="784"/>
                      <a:pt x="1697" y="751"/>
                    </a:cubicBezTo>
                    <a:cubicBezTo>
                      <a:pt x="1697" y="736"/>
                      <a:pt x="1699" y="722"/>
                      <a:pt x="1703" y="710"/>
                    </a:cubicBezTo>
                    <a:cubicBezTo>
                      <a:pt x="1708" y="695"/>
                      <a:pt x="1715" y="685"/>
                      <a:pt x="1722" y="675"/>
                    </a:cubicBezTo>
                    <a:cubicBezTo>
                      <a:pt x="1731" y="666"/>
                      <a:pt x="1742" y="658"/>
                      <a:pt x="1754" y="652"/>
                    </a:cubicBezTo>
                    <a:cubicBezTo>
                      <a:pt x="1767" y="647"/>
                      <a:pt x="1781" y="644"/>
                      <a:pt x="1798" y="644"/>
                    </a:cubicBezTo>
                    <a:cubicBezTo>
                      <a:pt x="1808" y="644"/>
                      <a:pt x="1819" y="644"/>
                      <a:pt x="1828" y="645"/>
                    </a:cubicBezTo>
                    <a:cubicBezTo>
                      <a:pt x="1836" y="647"/>
                      <a:pt x="1848" y="650"/>
                      <a:pt x="1853" y="652"/>
                    </a:cubicBezTo>
                    <a:cubicBezTo>
                      <a:pt x="1854" y="653"/>
                      <a:pt x="1857" y="654"/>
                      <a:pt x="1856" y="657"/>
                    </a:cubicBezTo>
                    <a:cubicBezTo>
                      <a:pt x="1852" y="667"/>
                      <a:pt x="1849" y="674"/>
                      <a:pt x="1847" y="684"/>
                    </a:cubicBezTo>
                    <a:cubicBezTo>
                      <a:pt x="1844" y="688"/>
                      <a:pt x="1842" y="686"/>
                      <a:pt x="1842" y="686"/>
                    </a:cubicBezTo>
                    <a:cubicBezTo>
                      <a:pt x="1829" y="683"/>
                      <a:pt x="1816" y="680"/>
                      <a:pt x="1801" y="680"/>
                    </a:cubicBezTo>
                    <a:cubicBezTo>
                      <a:pt x="1781" y="680"/>
                      <a:pt x="1766" y="686"/>
                      <a:pt x="1757" y="699"/>
                    </a:cubicBezTo>
                    <a:cubicBezTo>
                      <a:pt x="1747" y="712"/>
                      <a:pt x="1742" y="729"/>
                      <a:pt x="1742" y="751"/>
                    </a:cubicBezTo>
                    <a:cubicBezTo>
                      <a:pt x="1742" y="775"/>
                      <a:pt x="1748" y="793"/>
                      <a:pt x="1758" y="805"/>
                    </a:cubicBezTo>
                    <a:cubicBezTo>
                      <a:pt x="1770" y="816"/>
                      <a:pt x="1784" y="821"/>
                      <a:pt x="1803" y="821"/>
                    </a:cubicBezTo>
                    <a:cubicBezTo>
                      <a:pt x="1811" y="821"/>
                      <a:pt x="1819" y="821"/>
                      <a:pt x="1825" y="820"/>
                    </a:cubicBezTo>
                    <a:cubicBezTo>
                      <a:pt x="1831" y="819"/>
                      <a:pt x="1838" y="817"/>
                      <a:pt x="1843" y="815"/>
                    </a:cubicBezTo>
                    <a:cubicBezTo>
                      <a:pt x="1843" y="815"/>
                      <a:pt x="1847" y="814"/>
                      <a:pt x="1848" y="817"/>
                    </a:cubicBezTo>
                    <a:cubicBezTo>
                      <a:pt x="1857" y="844"/>
                      <a:pt x="1857" y="844"/>
                      <a:pt x="1857" y="844"/>
                    </a:cubicBezTo>
                    <a:cubicBezTo>
                      <a:pt x="1858" y="847"/>
                      <a:pt x="1856" y="848"/>
                      <a:pt x="1856" y="848"/>
                    </a:cubicBezTo>
                    <a:close/>
                    <a:moveTo>
                      <a:pt x="2052" y="760"/>
                    </a:moveTo>
                    <a:cubicBezTo>
                      <a:pt x="2052" y="762"/>
                      <a:pt x="2048" y="762"/>
                      <a:pt x="2048" y="762"/>
                    </a:cubicBezTo>
                    <a:cubicBezTo>
                      <a:pt x="1916" y="762"/>
                      <a:pt x="1916" y="762"/>
                      <a:pt x="1916" y="762"/>
                    </a:cubicBezTo>
                    <a:cubicBezTo>
                      <a:pt x="1917" y="783"/>
                      <a:pt x="1921" y="797"/>
                      <a:pt x="1931" y="807"/>
                    </a:cubicBezTo>
                    <a:cubicBezTo>
                      <a:pt x="1940" y="816"/>
                      <a:pt x="1956" y="823"/>
                      <a:pt x="1976" y="823"/>
                    </a:cubicBezTo>
                    <a:cubicBezTo>
                      <a:pt x="2008" y="823"/>
                      <a:pt x="2021" y="816"/>
                      <a:pt x="2031" y="812"/>
                    </a:cubicBezTo>
                    <a:cubicBezTo>
                      <a:pt x="2031" y="812"/>
                      <a:pt x="2035" y="811"/>
                      <a:pt x="2037" y="815"/>
                    </a:cubicBezTo>
                    <a:cubicBezTo>
                      <a:pt x="2044" y="839"/>
                      <a:pt x="2044" y="839"/>
                      <a:pt x="2044" y="839"/>
                    </a:cubicBezTo>
                    <a:cubicBezTo>
                      <a:pt x="2047" y="843"/>
                      <a:pt x="2046" y="844"/>
                      <a:pt x="2044" y="846"/>
                    </a:cubicBezTo>
                    <a:cubicBezTo>
                      <a:pt x="2035" y="849"/>
                      <a:pt x="2015" y="858"/>
                      <a:pt x="1976" y="858"/>
                    </a:cubicBezTo>
                    <a:cubicBezTo>
                      <a:pt x="1958" y="858"/>
                      <a:pt x="1942" y="856"/>
                      <a:pt x="1929" y="851"/>
                    </a:cubicBezTo>
                    <a:cubicBezTo>
                      <a:pt x="1915" y="846"/>
                      <a:pt x="1904" y="838"/>
                      <a:pt x="1895" y="829"/>
                    </a:cubicBezTo>
                    <a:cubicBezTo>
                      <a:pt x="1887" y="819"/>
                      <a:pt x="1880" y="808"/>
                      <a:pt x="1876" y="794"/>
                    </a:cubicBezTo>
                    <a:cubicBezTo>
                      <a:pt x="1872" y="783"/>
                      <a:pt x="1870" y="767"/>
                      <a:pt x="1870" y="752"/>
                    </a:cubicBezTo>
                    <a:cubicBezTo>
                      <a:pt x="1870" y="738"/>
                      <a:pt x="1872" y="724"/>
                      <a:pt x="1876" y="710"/>
                    </a:cubicBezTo>
                    <a:cubicBezTo>
                      <a:pt x="1880" y="697"/>
                      <a:pt x="1887" y="685"/>
                      <a:pt x="1894" y="676"/>
                    </a:cubicBezTo>
                    <a:cubicBezTo>
                      <a:pt x="1902" y="666"/>
                      <a:pt x="1912" y="658"/>
                      <a:pt x="1925" y="652"/>
                    </a:cubicBezTo>
                    <a:cubicBezTo>
                      <a:pt x="1937" y="647"/>
                      <a:pt x="1952" y="644"/>
                      <a:pt x="1969" y="644"/>
                    </a:cubicBezTo>
                    <a:cubicBezTo>
                      <a:pt x="1983" y="644"/>
                      <a:pt x="1996" y="647"/>
                      <a:pt x="2006" y="652"/>
                    </a:cubicBezTo>
                    <a:cubicBezTo>
                      <a:pt x="2015" y="656"/>
                      <a:pt x="2022" y="662"/>
                      <a:pt x="2031" y="671"/>
                    </a:cubicBezTo>
                    <a:cubicBezTo>
                      <a:pt x="2037" y="676"/>
                      <a:pt x="2046" y="689"/>
                      <a:pt x="2048" y="702"/>
                    </a:cubicBezTo>
                    <a:cubicBezTo>
                      <a:pt x="2057" y="731"/>
                      <a:pt x="2052" y="757"/>
                      <a:pt x="2052" y="760"/>
                    </a:cubicBezTo>
                    <a:close/>
                    <a:moveTo>
                      <a:pt x="1965" y="679"/>
                    </a:moveTo>
                    <a:cubicBezTo>
                      <a:pt x="1948" y="679"/>
                      <a:pt x="1935" y="686"/>
                      <a:pt x="1928" y="698"/>
                    </a:cubicBezTo>
                    <a:cubicBezTo>
                      <a:pt x="1922" y="707"/>
                      <a:pt x="1919" y="717"/>
                      <a:pt x="1916" y="730"/>
                    </a:cubicBezTo>
                    <a:cubicBezTo>
                      <a:pt x="2011" y="730"/>
                      <a:pt x="2011" y="730"/>
                      <a:pt x="2011" y="730"/>
                    </a:cubicBezTo>
                    <a:cubicBezTo>
                      <a:pt x="2010" y="717"/>
                      <a:pt x="2008" y="707"/>
                      <a:pt x="2002" y="698"/>
                    </a:cubicBezTo>
                    <a:cubicBezTo>
                      <a:pt x="1994" y="686"/>
                      <a:pt x="1983" y="679"/>
                      <a:pt x="1965" y="679"/>
                    </a:cubicBezTo>
                    <a:close/>
                    <a:moveTo>
                      <a:pt x="1436" y="680"/>
                    </a:move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ubicBezTo>
                      <a:pt x="1466" y="686"/>
                      <a:pt x="1454" y="680"/>
                      <a:pt x="1436" y="680"/>
                    </a:cubicBezTo>
                    <a:close/>
                    <a:moveTo>
                      <a:pt x="903" y="679"/>
                    </a:moveTo>
                    <a:cubicBezTo>
                      <a:pt x="886" y="679"/>
                      <a:pt x="873" y="686"/>
                      <a:pt x="865" y="698"/>
                    </a:cubicBezTo>
                    <a:cubicBezTo>
                      <a:pt x="860" y="707"/>
                      <a:pt x="856" y="717"/>
                      <a:pt x="854" y="730"/>
                    </a:cubicBezTo>
                    <a:cubicBezTo>
                      <a:pt x="949" y="730"/>
                      <a:pt x="949" y="730"/>
                      <a:pt x="949" y="730"/>
                    </a:cubicBezTo>
                    <a:cubicBezTo>
                      <a:pt x="948" y="717"/>
                      <a:pt x="946" y="707"/>
                      <a:pt x="940" y="698"/>
                    </a:cubicBezTo>
                    <a:cubicBezTo>
                      <a:pt x="932" y="686"/>
                      <a:pt x="921" y="679"/>
                      <a:pt x="903" y="679"/>
                    </a:cubicBezTo>
                    <a:close/>
                    <a:moveTo>
                      <a:pt x="568" y="766"/>
                    </a:move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ubicBezTo>
                      <a:pt x="579" y="756"/>
                      <a:pt x="568" y="766"/>
                      <a:pt x="568" y="76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1475" y="698"/>
                    </a:moveTo>
                    <a:cubicBezTo>
                      <a:pt x="1466" y="686"/>
                      <a:pt x="1454" y="680"/>
                      <a:pt x="1436" y="680"/>
                    </a:cubicBezTo>
                    <a:cubicBezTo>
                      <a:pt x="1420" y="680"/>
                      <a:pt x="1407" y="686"/>
                      <a:pt x="1398" y="698"/>
                    </a:cubicBezTo>
                    <a:cubicBezTo>
                      <a:pt x="1390" y="711"/>
                      <a:pt x="1386" y="729"/>
                      <a:pt x="1386" y="752"/>
                    </a:cubicBezTo>
                    <a:cubicBezTo>
                      <a:pt x="1386" y="774"/>
                      <a:pt x="1390" y="792"/>
                      <a:pt x="1399" y="805"/>
                    </a:cubicBezTo>
                    <a:cubicBezTo>
                      <a:pt x="1407" y="817"/>
                      <a:pt x="1420" y="824"/>
                      <a:pt x="1436" y="824"/>
                    </a:cubicBezTo>
                    <a:cubicBezTo>
                      <a:pt x="1454" y="824"/>
                      <a:pt x="1466" y="817"/>
                      <a:pt x="1475" y="805"/>
                    </a:cubicBezTo>
                    <a:cubicBezTo>
                      <a:pt x="1482" y="792"/>
                      <a:pt x="1488" y="774"/>
                      <a:pt x="1488" y="752"/>
                    </a:cubicBezTo>
                    <a:cubicBezTo>
                      <a:pt x="1488" y="729"/>
                      <a:pt x="1482" y="711"/>
                      <a:pt x="1475"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940" y="698"/>
                    </a:moveTo>
                    <a:cubicBezTo>
                      <a:pt x="932" y="686"/>
                      <a:pt x="921" y="679"/>
                      <a:pt x="903" y="679"/>
                    </a:cubicBezTo>
                    <a:cubicBezTo>
                      <a:pt x="886" y="679"/>
                      <a:pt x="873" y="686"/>
                      <a:pt x="865" y="698"/>
                    </a:cubicBezTo>
                    <a:cubicBezTo>
                      <a:pt x="860" y="707"/>
                      <a:pt x="856" y="717"/>
                      <a:pt x="854" y="730"/>
                    </a:cubicBezTo>
                    <a:cubicBezTo>
                      <a:pt x="949" y="730"/>
                      <a:pt x="949" y="730"/>
                      <a:pt x="949" y="730"/>
                    </a:cubicBezTo>
                    <a:cubicBezTo>
                      <a:pt x="948" y="717"/>
                      <a:pt x="946" y="707"/>
                      <a:pt x="940" y="698"/>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moveTo>
                      <a:pt x="606" y="756"/>
                    </a:moveTo>
                    <a:cubicBezTo>
                      <a:pt x="579" y="756"/>
                      <a:pt x="568" y="766"/>
                      <a:pt x="568" y="766"/>
                    </a:cubicBezTo>
                    <a:cubicBezTo>
                      <a:pt x="560" y="771"/>
                      <a:pt x="556" y="780"/>
                      <a:pt x="556" y="792"/>
                    </a:cubicBezTo>
                    <a:cubicBezTo>
                      <a:pt x="556" y="798"/>
                      <a:pt x="558" y="805"/>
                      <a:pt x="560" y="808"/>
                    </a:cubicBezTo>
                    <a:cubicBezTo>
                      <a:pt x="561" y="811"/>
                      <a:pt x="563" y="812"/>
                      <a:pt x="568" y="816"/>
                    </a:cubicBezTo>
                    <a:cubicBezTo>
                      <a:pt x="568" y="816"/>
                      <a:pt x="579" y="826"/>
                      <a:pt x="606" y="824"/>
                    </a:cubicBezTo>
                    <a:cubicBezTo>
                      <a:pt x="626" y="823"/>
                      <a:pt x="642" y="820"/>
                      <a:pt x="642" y="820"/>
                    </a:cubicBezTo>
                    <a:cubicBezTo>
                      <a:pt x="642" y="760"/>
                      <a:pt x="642" y="760"/>
                      <a:pt x="642" y="760"/>
                    </a:cubicBezTo>
                    <a:cubicBezTo>
                      <a:pt x="642" y="760"/>
                      <a:pt x="626" y="756"/>
                      <a:pt x="606" y="756"/>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A329E5D1-CAE4-48FE-838B-7EFC34DA6AA7}"/>
                </a:ext>
              </a:extLst>
            </p:cNvPr>
            <p:cNvGrpSpPr/>
            <p:nvPr/>
          </p:nvGrpSpPr>
          <p:grpSpPr>
            <a:xfrm>
              <a:off x="9716706" y="946761"/>
              <a:ext cx="651100" cy="651100"/>
              <a:chOff x="2986234" y="628076"/>
              <a:chExt cx="746982" cy="746982"/>
            </a:xfrm>
          </p:grpSpPr>
          <p:sp>
            <p:nvSpPr>
              <p:cNvPr id="109" name="Oval 108">
                <a:extLst>
                  <a:ext uri="{FF2B5EF4-FFF2-40B4-BE49-F238E27FC236}">
                    <a16:creationId xmlns:a16="http://schemas.microsoft.com/office/drawing/2014/main" id="{64D8EBFA-081C-4B58-BFD8-08775AF11318}"/>
                  </a:ext>
                </a:extLst>
              </p:cNvPr>
              <p:cNvSpPr/>
              <p:nvPr/>
            </p:nvSpPr>
            <p:spPr bwMode="auto">
              <a:xfrm>
                <a:off x="2986234" y="628076"/>
                <a:ext cx="746982" cy="746982"/>
              </a:xfrm>
              <a:prstGeom prst="ellipse">
                <a:avLst/>
              </a:prstGeom>
              <a:solidFill>
                <a:srgbClr val="E9E9E9">
                  <a:alpha val="45000"/>
                </a:srgbClr>
              </a:solidFill>
              <a:ln w="1587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10" name="Group 85">
                <a:extLst>
                  <a:ext uri="{FF2B5EF4-FFF2-40B4-BE49-F238E27FC236}">
                    <a16:creationId xmlns:a16="http://schemas.microsoft.com/office/drawing/2014/main" id="{84133729-044F-4D97-A655-EFEA248B6D6B}"/>
                  </a:ext>
                </a:extLst>
              </p:cNvPr>
              <p:cNvGrpSpPr>
                <a:grpSpLocks noChangeAspect="1"/>
              </p:cNvGrpSpPr>
              <p:nvPr/>
            </p:nvGrpSpPr>
            <p:grpSpPr bwMode="auto">
              <a:xfrm>
                <a:off x="3243807" y="829145"/>
                <a:ext cx="236538" cy="377825"/>
                <a:chOff x="2495" y="148"/>
                <a:chExt cx="149" cy="238"/>
              </a:xfrm>
            </p:grpSpPr>
            <p:sp>
              <p:nvSpPr>
                <p:cNvPr id="111" name="Rectangle 86">
                  <a:extLst>
                    <a:ext uri="{FF2B5EF4-FFF2-40B4-BE49-F238E27FC236}">
                      <a16:creationId xmlns:a16="http://schemas.microsoft.com/office/drawing/2014/main" id="{9D8BA7DD-8F34-466C-8C29-80DC71FD854D}"/>
                    </a:ext>
                  </a:extLst>
                </p:cNvPr>
                <p:cNvSpPr>
                  <a:spLocks noChangeArrowheads="1"/>
                </p:cNvSpPr>
                <p:nvPr/>
              </p:nvSpPr>
              <p:spPr bwMode="auto">
                <a:xfrm>
                  <a:off x="2495" y="148"/>
                  <a:ext cx="149" cy="238"/>
                </a:xfrm>
                <a:prstGeom prst="rect">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2" name="Line 87">
                  <a:extLst>
                    <a:ext uri="{FF2B5EF4-FFF2-40B4-BE49-F238E27FC236}">
                      <a16:creationId xmlns:a16="http://schemas.microsoft.com/office/drawing/2014/main" id="{83657B12-7897-4BB7-BF39-78859461F4F8}"/>
                    </a:ext>
                  </a:extLst>
                </p:cNvPr>
                <p:cNvSpPr>
                  <a:spLocks noChangeShapeType="1"/>
                </p:cNvSpPr>
                <p:nvPr/>
              </p:nvSpPr>
              <p:spPr bwMode="auto">
                <a:xfrm>
                  <a:off x="2495" y="177"/>
                  <a:ext cx="149"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3" name="Line 88">
                  <a:extLst>
                    <a:ext uri="{FF2B5EF4-FFF2-40B4-BE49-F238E27FC236}">
                      <a16:creationId xmlns:a16="http://schemas.microsoft.com/office/drawing/2014/main" id="{B889200B-AB58-4B79-A429-48437FD744CC}"/>
                    </a:ext>
                  </a:extLst>
                </p:cNvPr>
                <p:cNvSpPr>
                  <a:spLocks noChangeShapeType="1"/>
                </p:cNvSpPr>
                <p:nvPr/>
              </p:nvSpPr>
              <p:spPr bwMode="auto">
                <a:xfrm>
                  <a:off x="2495" y="320"/>
                  <a:ext cx="149"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Line 89">
                  <a:extLst>
                    <a:ext uri="{FF2B5EF4-FFF2-40B4-BE49-F238E27FC236}">
                      <a16:creationId xmlns:a16="http://schemas.microsoft.com/office/drawing/2014/main" id="{7943B4E2-EC5A-484A-BE1E-4B5A8968F672}"/>
                    </a:ext>
                  </a:extLst>
                </p:cNvPr>
                <p:cNvSpPr>
                  <a:spLocks noChangeShapeType="1"/>
                </p:cNvSpPr>
                <p:nvPr/>
              </p:nvSpPr>
              <p:spPr bwMode="auto">
                <a:xfrm>
                  <a:off x="2561" y="353"/>
                  <a:ext cx="16"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64" name="Group 63">
              <a:extLst>
                <a:ext uri="{FF2B5EF4-FFF2-40B4-BE49-F238E27FC236}">
                  <a16:creationId xmlns:a16="http://schemas.microsoft.com/office/drawing/2014/main" id="{B8D04396-EB2C-4976-B4FC-586A0A427E11}"/>
                </a:ext>
              </a:extLst>
            </p:cNvPr>
            <p:cNvGrpSpPr/>
            <p:nvPr/>
          </p:nvGrpSpPr>
          <p:grpSpPr>
            <a:xfrm>
              <a:off x="8563971" y="2419508"/>
              <a:ext cx="1008906" cy="611612"/>
              <a:chOff x="9032062" y="3317891"/>
              <a:chExt cx="1157479" cy="701679"/>
            </a:xfrm>
          </p:grpSpPr>
          <p:sp>
            <p:nvSpPr>
              <p:cNvPr id="107" name="Freeform 5">
                <a:extLst>
                  <a:ext uri="{FF2B5EF4-FFF2-40B4-BE49-F238E27FC236}">
                    <a16:creationId xmlns:a16="http://schemas.microsoft.com/office/drawing/2014/main" id="{6B838CFD-A5FA-4A1B-9283-1EDDEE32C0AE}"/>
                  </a:ext>
                </a:extLst>
              </p:cNvPr>
              <p:cNvSpPr>
                <a:spLocks/>
              </p:cNvSpPr>
              <p:nvPr/>
            </p:nvSpPr>
            <p:spPr bwMode="auto">
              <a:xfrm>
                <a:off x="9032062" y="3317891"/>
                <a:ext cx="1157479" cy="70167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9E9E9">
                  <a:alpha val="45000"/>
                </a:srgbClr>
              </a:solidFill>
              <a:ln w="15875">
                <a:noFill/>
              </a:ln>
            </p:spPr>
            <p:txBody>
              <a:bodyPr vert="horz" wrap="square" lIns="95117" tIns="47558" rIns="95117" bIns="47558"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pic>
            <p:nvPicPr>
              <p:cNvPr id="108" name="Graphic 107">
                <a:extLst>
                  <a:ext uri="{FF2B5EF4-FFF2-40B4-BE49-F238E27FC236}">
                    <a16:creationId xmlns:a16="http://schemas.microsoft.com/office/drawing/2014/main" id="{586503C4-0993-4184-ACF1-8C43A90208DC}"/>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399133" y="3577304"/>
                <a:ext cx="501338" cy="276538"/>
              </a:xfrm>
              <a:prstGeom prst="rect">
                <a:avLst/>
              </a:prstGeom>
            </p:spPr>
          </p:pic>
        </p:grpSp>
        <p:sp>
          <p:nvSpPr>
            <p:cNvPr id="65" name="Rectangle 64">
              <a:extLst>
                <a:ext uri="{FF2B5EF4-FFF2-40B4-BE49-F238E27FC236}">
                  <a16:creationId xmlns:a16="http://schemas.microsoft.com/office/drawing/2014/main" id="{750CBEE2-1CBF-401B-ADFB-63DB20B8C951}"/>
                </a:ext>
              </a:extLst>
            </p:cNvPr>
            <p:cNvSpPr/>
            <p:nvPr/>
          </p:nvSpPr>
          <p:spPr bwMode="auto">
            <a:xfrm>
              <a:off x="8514192" y="5025884"/>
              <a:ext cx="441554" cy="149510"/>
            </a:xfrm>
            <a:prstGeom prst="rect">
              <a:avLst/>
            </a:prstGeom>
            <a:solidFill>
              <a:srgbClr val="010101"/>
            </a:solidFill>
            <a:ln w="10795" cap="flat" cmpd="sng" algn="ctr">
              <a:noFill/>
              <a:prstDash val="solid"/>
              <a:headEnd type="none" w="med" len="med"/>
              <a:tailEnd type="none" w="med" len="med"/>
            </a:ln>
            <a:effectLst/>
          </p:spPr>
          <p:txBody>
            <a:bodyPr vert="horz" wrap="square" lIns="9326" tIns="9326" rIns="9326" bIns="9326" numCol="1" rtlCol="0" anchor="ctr" anchorCtr="0" compatLnSpc="1">
              <a:prstTxWarp prst="textNoShape">
                <a:avLst/>
              </a:prstTxWarp>
            </a:bodyPr>
            <a:lstStyle/>
            <a:p>
              <a:pPr marL="0" marR="0" lvl="0" indent="0" algn="l" defTabSz="932293" rtl="0" eaLnBrk="1" fontAlgn="base" latinLnBrk="0" hangingPunct="1">
                <a:lnSpc>
                  <a:spcPct val="90000"/>
                </a:lnSpc>
                <a:spcBef>
                  <a:spcPts val="600"/>
                </a:spcBef>
                <a:spcAft>
                  <a:spcPts val="600"/>
                </a:spcAft>
                <a:buClrTx/>
                <a:buSzTx/>
                <a:buFontTx/>
                <a:buNone/>
                <a:tabLst/>
                <a:defRPr/>
              </a:pPr>
              <a:r>
                <a:rPr kumimoji="0" lang="en-US" sz="1071"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Email </a:t>
              </a:r>
            </a:p>
          </p:txBody>
        </p:sp>
        <p:grpSp>
          <p:nvGrpSpPr>
            <p:cNvPr id="66" name="Group 65">
              <a:extLst>
                <a:ext uri="{FF2B5EF4-FFF2-40B4-BE49-F238E27FC236}">
                  <a16:creationId xmlns:a16="http://schemas.microsoft.com/office/drawing/2014/main" id="{91AE5A4B-DE4B-4FEB-9CFA-C0A459721D31}"/>
                </a:ext>
              </a:extLst>
            </p:cNvPr>
            <p:cNvGrpSpPr/>
            <p:nvPr/>
          </p:nvGrpSpPr>
          <p:grpSpPr>
            <a:xfrm>
              <a:off x="7574972" y="2436630"/>
              <a:ext cx="651100" cy="651100"/>
              <a:chOff x="2986234" y="628076"/>
              <a:chExt cx="746982" cy="746982"/>
            </a:xfrm>
          </p:grpSpPr>
          <p:sp>
            <p:nvSpPr>
              <p:cNvPr id="101" name="Oval 100">
                <a:extLst>
                  <a:ext uri="{FF2B5EF4-FFF2-40B4-BE49-F238E27FC236}">
                    <a16:creationId xmlns:a16="http://schemas.microsoft.com/office/drawing/2014/main" id="{49D43971-2B7E-4EE2-B87C-6AD7A7D64A65}"/>
                  </a:ext>
                </a:extLst>
              </p:cNvPr>
              <p:cNvSpPr/>
              <p:nvPr/>
            </p:nvSpPr>
            <p:spPr bwMode="auto">
              <a:xfrm>
                <a:off x="2986234" y="628076"/>
                <a:ext cx="746982" cy="746982"/>
              </a:xfrm>
              <a:prstGeom prst="ellipse">
                <a:avLst/>
              </a:prstGeom>
              <a:solidFill>
                <a:srgbClr val="E9E9E9">
                  <a:alpha val="45000"/>
                </a:srgbClr>
              </a:solidFill>
              <a:ln w="1587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102" name="Group 85">
                <a:extLst>
                  <a:ext uri="{FF2B5EF4-FFF2-40B4-BE49-F238E27FC236}">
                    <a16:creationId xmlns:a16="http://schemas.microsoft.com/office/drawing/2014/main" id="{8EB0DDE0-35B5-40FD-9CB4-A34A897EE148}"/>
                  </a:ext>
                </a:extLst>
              </p:cNvPr>
              <p:cNvGrpSpPr>
                <a:grpSpLocks noChangeAspect="1"/>
              </p:cNvGrpSpPr>
              <p:nvPr/>
            </p:nvGrpSpPr>
            <p:grpSpPr bwMode="auto">
              <a:xfrm>
                <a:off x="3243807" y="829145"/>
                <a:ext cx="236538" cy="377825"/>
                <a:chOff x="2495" y="148"/>
                <a:chExt cx="149" cy="238"/>
              </a:xfrm>
            </p:grpSpPr>
            <p:sp>
              <p:nvSpPr>
                <p:cNvPr id="103" name="Rectangle 86">
                  <a:extLst>
                    <a:ext uri="{FF2B5EF4-FFF2-40B4-BE49-F238E27FC236}">
                      <a16:creationId xmlns:a16="http://schemas.microsoft.com/office/drawing/2014/main" id="{CB965D40-830D-4F2A-9AD8-4BC50A89F327}"/>
                    </a:ext>
                  </a:extLst>
                </p:cNvPr>
                <p:cNvSpPr>
                  <a:spLocks noChangeArrowheads="1"/>
                </p:cNvSpPr>
                <p:nvPr/>
              </p:nvSpPr>
              <p:spPr bwMode="auto">
                <a:xfrm>
                  <a:off x="2495" y="148"/>
                  <a:ext cx="149" cy="238"/>
                </a:xfrm>
                <a:prstGeom prst="rect">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4" name="Line 87">
                  <a:extLst>
                    <a:ext uri="{FF2B5EF4-FFF2-40B4-BE49-F238E27FC236}">
                      <a16:creationId xmlns:a16="http://schemas.microsoft.com/office/drawing/2014/main" id="{17B48C52-3802-4A57-824A-5488A2CC1A19}"/>
                    </a:ext>
                  </a:extLst>
                </p:cNvPr>
                <p:cNvSpPr>
                  <a:spLocks noChangeShapeType="1"/>
                </p:cNvSpPr>
                <p:nvPr/>
              </p:nvSpPr>
              <p:spPr bwMode="auto">
                <a:xfrm>
                  <a:off x="2495" y="177"/>
                  <a:ext cx="149"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5" name="Line 88">
                  <a:extLst>
                    <a:ext uri="{FF2B5EF4-FFF2-40B4-BE49-F238E27FC236}">
                      <a16:creationId xmlns:a16="http://schemas.microsoft.com/office/drawing/2014/main" id="{5D0DDBC0-4DE2-4823-8763-59324CD32B5A}"/>
                    </a:ext>
                  </a:extLst>
                </p:cNvPr>
                <p:cNvSpPr>
                  <a:spLocks noChangeShapeType="1"/>
                </p:cNvSpPr>
                <p:nvPr/>
              </p:nvSpPr>
              <p:spPr bwMode="auto">
                <a:xfrm>
                  <a:off x="2495" y="320"/>
                  <a:ext cx="149"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6" name="Line 89">
                  <a:extLst>
                    <a:ext uri="{FF2B5EF4-FFF2-40B4-BE49-F238E27FC236}">
                      <a16:creationId xmlns:a16="http://schemas.microsoft.com/office/drawing/2014/main" id="{4D7FDBA9-8A99-4053-ADA1-38436FA7A32D}"/>
                    </a:ext>
                  </a:extLst>
                </p:cNvPr>
                <p:cNvSpPr>
                  <a:spLocks noChangeShapeType="1"/>
                </p:cNvSpPr>
                <p:nvPr/>
              </p:nvSpPr>
              <p:spPr bwMode="auto">
                <a:xfrm>
                  <a:off x="2561" y="353"/>
                  <a:ext cx="16"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sp>
          <p:nvSpPr>
            <p:cNvPr id="67" name="Oval 66">
              <a:extLst>
                <a:ext uri="{FF2B5EF4-FFF2-40B4-BE49-F238E27FC236}">
                  <a16:creationId xmlns:a16="http://schemas.microsoft.com/office/drawing/2014/main" id="{247C6668-FE66-417F-8FF4-9E3BC1760947}"/>
                </a:ext>
              </a:extLst>
            </p:cNvPr>
            <p:cNvSpPr/>
            <p:nvPr/>
          </p:nvSpPr>
          <p:spPr bwMode="auto">
            <a:xfrm flipH="1">
              <a:off x="6208711" y="2189233"/>
              <a:ext cx="4893634" cy="4421145"/>
            </a:xfrm>
            <a:prstGeom prst="ellipse">
              <a:avLst/>
            </a:prstGeom>
            <a:noFill/>
            <a:ln w="38100" cap="rnd" cmpd="sng" algn="ctr">
              <a:solidFill>
                <a:srgbClr val="0078D7">
                  <a:alpha val="45000"/>
                </a:srgbClr>
              </a:solidFill>
              <a:prstDash val="sysDot"/>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 name="Oval 67">
              <a:extLst>
                <a:ext uri="{FF2B5EF4-FFF2-40B4-BE49-F238E27FC236}">
                  <a16:creationId xmlns:a16="http://schemas.microsoft.com/office/drawing/2014/main" id="{60829D4D-893C-41C8-A075-596BE2411CD4}"/>
                </a:ext>
              </a:extLst>
            </p:cNvPr>
            <p:cNvSpPr/>
            <p:nvPr/>
          </p:nvSpPr>
          <p:spPr bwMode="auto">
            <a:xfrm flipH="1">
              <a:off x="5205414" y="114300"/>
              <a:ext cx="6664649" cy="6629400"/>
            </a:xfrm>
            <a:prstGeom prst="ellipse">
              <a:avLst/>
            </a:prstGeom>
            <a:noFill/>
            <a:ln w="38100" cap="rnd" cmpd="sng" algn="ctr">
              <a:gradFill flip="none" rotWithShape="1">
                <a:gsLst>
                  <a:gs pos="0">
                    <a:schemeClr val="tx1"/>
                  </a:gs>
                  <a:gs pos="100000">
                    <a:schemeClr val="bg2">
                      <a:lumMod val="10000"/>
                      <a:alpha val="0"/>
                    </a:schemeClr>
                  </a:gs>
                </a:gsLst>
                <a:lin ang="16200000" scaled="1"/>
                <a:tileRect/>
              </a:gradFill>
              <a:prstDash val="sysDot"/>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9" name="Oval 68">
              <a:extLst>
                <a:ext uri="{FF2B5EF4-FFF2-40B4-BE49-F238E27FC236}">
                  <a16:creationId xmlns:a16="http://schemas.microsoft.com/office/drawing/2014/main" id="{4935E01E-9C14-4837-AC71-E8C33F818D23}"/>
                </a:ext>
              </a:extLst>
            </p:cNvPr>
            <p:cNvSpPr/>
            <p:nvPr/>
          </p:nvSpPr>
          <p:spPr bwMode="auto">
            <a:xfrm flipH="1">
              <a:off x="7463036" y="4205499"/>
              <a:ext cx="2385937" cy="2272040"/>
            </a:xfrm>
            <a:prstGeom prst="ellipse">
              <a:avLst/>
            </a:prstGeom>
            <a:noFill/>
            <a:ln w="38100" cap="rnd" cmpd="sng" algn="ctr">
              <a:solidFill>
                <a:srgbClr val="00B294">
                  <a:alpha val="45000"/>
                </a:srgbClr>
              </a:solidFill>
              <a:prstDash val="sysDot"/>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0" name="Group 69">
              <a:extLst>
                <a:ext uri="{FF2B5EF4-FFF2-40B4-BE49-F238E27FC236}">
                  <a16:creationId xmlns:a16="http://schemas.microsoft.com/office/drawing/2014/main" id="{F9D8EAA1-4A2D-451C-B3A1-D50F722525B0}"/>
                </a:ext>
              </a:extLst>
            </p:cNvPr>
            <p:cNvGrpSpPr/>
            <p:nvPr/>
          </p:nvGrpSpPr>
          <p:grpSpPr>
            <a:xfrm>
              <a:off x="7005269" y="4802875"/>
              <a:ext cx="651100" cy="651100"/>
              <a:chOff x="9008072" y="1695260"/>
              <a:chExt cx="746982" cy="746982"/>
            </a:xfrm>
          </p:grpSpPr>
          <p:sp>
            <p:nvSpPr>
              <p:cNvPr id="89" name="Oval 88">
                <a:extLst>
                  <a:ext uri="{FF2B5EF4-FFF2-40B4-BE49-F238E27FC236}">
                    <a16:creationId xmlns:a16="http://schemas.microsoft.com/office/drawing/2014/main" id="{D6282ECB-061B-4054-8E13-5B961A69DABE}"/>
                  </a:ext>
                </a:extLst>
              </p:cNvPr>
              <p:cNvSpPr/>
              <p:nvPr/>
            </p:nvSpPr>
            <p:spPr bwMode="auto">
              <a:xfrm>
                <a:off x="9008072" y="1695260"/>
                <a:ext cx="746982" cy="746982"/>
              </a:xfrm>
              <a:prstGeom prst="ellipse">
                <a:avLst/>
              </a:prstGeom>
              <a:solidFill>
                <a:srgbClr val="E9E9E9">
                  <a:alpha val="45000"/>
                </a:srgbClr>
              </a:solidFill>
              <a:ln w="15875" cap="flat" cmpd="sng" algn="ctr">
                <a:noFill/>
                <a:prstDash val="solid"/>
                <a:headEnd type="none" w="med" len="med"/>
                <a:tailEnd type="none" w="med" len="med"/>
              </a:ln>
              <a:effectLst/>
            </p:spPr>
            <p:txBody>
              <a:bodyPr rot="0" spcFirstLastPara="0" vertOverflow="overflow" horzOverflow="overflow" vert="horz" wrap="square" lIns="0" tIns="46630" rIns="0" bIns="4663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918" b="0" i="0" u="none" strike="noStrike" kern="0" cap="none" spc="0" normalizeH="0" baseline="0" noProof="0">
                  <a:ln>
                    <a:noFill/>
                  </a:ln>
                  <a:solidFill>
                    <a:srgbClr val="FF0000"/>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0F9C7D91-7EB4-4274-9558-1E64157B3DF4}"/>
                  </a:ext>
                </a:extLst>
              </p:cNvPr>
              <p:cNvGrpSpPr/>
              <p:nvPr/>
            </p:nvGrpSpPr>
            <p:grpSpPr>
              <a:xfrm>
                <a:off x="9158304" y="1892300"/>
                <a:ext cx="446519" cy="392113"/>
                <a:chOff x="9135068" y="1892300"/>
                <a:chExt cx="446519" cy="392113"/>
              </a:xfrm>
            </p:grpSpPr>
            <p:grpSp>
              <p:nvGrpSpPr>
                <p:cNvPr id="91" name="Group 92">
                  <a:extLst>
                    <a:ext uri="{FF2B5EF4-FFF2-40B4-BE49-F238E27FC236}">
                      <a16:creationId xmlns:a16="http://schemas.microsoft.com/office/drawing/2014/main" id="{604F031B-027D-48D8-81C1-9828D62447F4}"/>
                    </a:ext>
                  </a:extLst>
                </p:cNvPr>
                <p:cNvGrpSpPr>
                  <a:grpSpLocks noChangeAspect="1"/>
                </p:cNvGrpSpPr>
                <p:nvPr/>
              </p:nvGrpSpPr>
              <p:grpSpPr bwMode="auto">
                <a:xfrm>
                  <a:off x="9381563" y="1892300"/>
                  <a:ext cx="200024" cy="392113"/>
                  <a:chOff x="158" y="1888"/>
                  <a:chExt cx="131" cy="247"/>
                </a:xfrm>
              </p:grpSpPr>
              <p:sp>
                <p:nvSpPr>
                  <p:cNvPr id="97" name="Rectangle 93">
                    <a:extLst>
                      <a:ext uri="{FF2B5EF4-FFF2-40B4-BE49-F238E27FC236}">
                        <a16:creationId xmlns:a16="http://schemas.microsoft.com/office/drawing/2014/main" id="{42E79D14-4C65-4F0C-AF0E-3474DE506FEA}"/>
                      </a:ext>
                    </a:extLst>
                  </p:cNvPr>
                  <p:cNvSpPr>
                    <a:spLocks noChangeArrowheads="1"/>
                  </p:cNvSpPr>
                  <p:nvPr/>
                </p:nvSpPr>
                <p:spPr bwMode="auto">
                  <a:xfrm>
                    <a:off x="158" y="1888"/>
                    <a:ext cx="131" cy="247"/>
                  </a:xfrm>
                  <a:prstGeom prst="rect">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8" name="Line 94">
                    <a:extLst>
                      <a:ext uri="{FF2B5EF4-FFF2-40B4-BE49-F238E27FC236}">
                        <a16:creationId xmlns:a16="http://schemas.microsoft.com/office/drawing/2014/main" id="{42A13483-268A-422E-8694-93069809E9B1}"/>
                      </a:ext>
                    </a:extLst>
                  </p:cNvPr>
                  <p:cNvSpPr>
                    <a:spLocks noChangeShapeType="1"/>
                  </p:cNvSpPr>
                  <p:nvPr/>
                </p:nvSpPr>
                <p:spPr bwMode="auto">
                  <a:xfrm>
                    <a:off x="186" y="1928"/>
                    <a:ext cx="74"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9" name="Line 95">
                    <a:extLst>
                      <a:ext uri="{FF2B5EF4-FFF2-40B4-BE49-F238E27FC236}">
                        <a16:creationId xmlns:a16="http://schemas.microsoft.com/office/drawing/2014/main" id="{41A8990C-9136-4C87-A778-E5267D8A2F8F}"/>
                      </a:ext>
                    </a:extLst>
                  </p:cNvPr>
                  <p:cNvSpPr>
                    <a:spLocks noChangeShapeType="1"/>
                  </p:cNvSpPr>
                  <p:nvPr/>
                </p:nvSpPr>
                <p:spPr bwMode="auto">
                  <a:xfrm>
                    <a:off x="186" y="2058"/>
                    <a:ext cx="74"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0" name="Line 96">
                    <a:extLst>
                      <a:ext uri="{FF2B5EF4-FFF2-40B4-BE49-F238E27FC236}">
                        <a16:creationId xmlns:a16="http://schemas.microsoft.com/office/drawing/2014/main" id="{25F6C117-9FE6-4E8B-94D7-A07CCD070CC5}"/>
                      </a:ext>
                    </a:extLst>
                  </p:cNvPr>
                  <p:cNvSpPr>
                    <a:spLocks noChangeShapeType="1"/>
                  </p:cNvSpPr>
                  <p:nvPr/>
                </p:nvSpPr>
                <p:spPr bwMode="auto">
                  <a:xfrm>
                    <a:off x="186" y="2094"/>
                    <a:ext cx="74"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92" name="Group 92">
                  <a:extLst>
                    <a:ext uri="{FF2B5EF4-FFF2-40B4-BE49-F238E27FC236}">
                      <a16:creationId xmlns:a16="http://schemas.microsoft.com/office/drawing/2014/main" id="{AA8B952A-3EFE-445F-BF2A-B2C131C59C22}"/>
                    </a:ext>
                  </a:extLst>
                </p:cNvPr>
                <p:cNvGrpSpPr>
                  <a:grpSpLocks noChangeAspect="1"/>
                </p:cNvGrpSpPr>
                <p:nvPr/>
              </p:nvGrpSpPr>
              <p:grpSpPr bwMode="auto">
                <a:xfrm>
                  <a:off x="9135068" y="1892300"/>
                  <a:ext cx="200024" cy="392113"/>
                  <a:chOff x="158" y="1888"/>
                  <a:chExt cx="131" cy="247"/>
                </a:xfrm>
              </p:grpSpPr>
              <p:sp>
                <p:nvSpPr>
                  <p:cNvPr id="93" name="Rectangle 93">
                    <a:extLst>
                      <a:ext uri="{FF2B5EF4-FFF2-40B4-BE49-F238E27FC236}">
                        <a16:creationId xmlns:a16="http://schemas.microsoft.com/office/drawing/2014/main" id="{0E2DC3D7-1795-482A-8BA7-1C0174D70F51}"/>
                      </a:ext>
                    </a:extLst>
                  </p:cNvPr>
                  <p:cNvSpPr>
                    <a:spLocks noChangeArrowheads="1"/>
                  </p:cNvSpPr>
                  <p:nvPr/>
                </p:nvSpPr>
                <p:spPr bwMode="auto">
                  <a:xfrm>
                    <a:off x="158" y="1888"/>
                    <a:ext cx="131" cy="247"/>
                  </a:xfrm>
                  <a:prstGeom prst="rect">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4" name="Line 94">
                    <a:extLst>
                      <a:ext uri="{FF2B5EF4-FFF2-40B4-BE49-F238E27FC236}">
                        <a16:creationId xmlns:a16="http://schemas.microsoft.com/office/drawing/2014/main" id="{40FA058F-4191-4824-8506-EEDE3B488C28}"/>
                      </a:ext>
                    </a:extLst>
                  </p:cNvPr>
                  <p:cNvSpPr>
                    <a:spLocks noChangeShapeType="1"/>
                  </p:cNvSpPr>
                  <p:nvPr/>
                </p:nvSpPr>
                <p:spPr bwMode="auto">
                  <a:xfrm>
                    <a:off x="186" y="1928"/>
                    <a:ext cx="74"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5" name="Line 95">
                    <a:extLst>
                      <a:ext uri="{FF2B5EF4-FFF2-40B4-BE49-F238E27FC236}">
                        <a16:creationId xmlns:a16="http://schemas.microsoft.com/office/drawing/2014/main" id="{C2A6B417-523D-45D5-80D2-4EFF32DC9795}"/>
                      </a:ext>
                    </a:extLst>
                  </p:cNvPr>
                  <p:cNvSpPr>
                    <a:spLocks noChangeShapeType="1"/>
                  </p:cNvSpPr>
                  <p:nvPr/>
                </p:nvSpPr>
                <p:spPr bwMode="auto">
                  <a:xfrm>
                    <a:off x="186" y="2058"/>
                    <a:ext cx="74"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6" name="Line 96">
                    <a:extLst>
                      <a:ext uri="{FF2B5EF4-FFF2-40B4-BE49-F238E27FC236}">
                        <a16:creationId xmlns:a16="http://schemas.microsoft.com/office/drawing/2014/main" id="{14E27F32-F1C6-4F54-86EE-84F9619D0BA2}"/>
                      </a:ext>
                    </a:extLst>
                  </p:cNvPr>
                  <p:cNvSpPr>
                    <a:spLocks noChangeShapeType="1"/>
                  </p:cNvSpPr>
                  <p:nvPr/>
                </p:nvSpPr>
                <p:spPr bwMode="auto">
                  <a:xfrm>
                    <a:off x="186" y="2094"/>
                    <a:ext cx="74" cy="0"/>
                  </a:xfrm>
                  <a:prstGeom prst="line">
                    <a:avLst/>
                  </a:prstGeom>
                  <a:noFill/>
                  <a:ln w="15875" cap="flat" cmpd="sng" algn="ctr">
                    <a:solidFill>
                      <a:schemeClr val="bg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sp>
          <p:nvSpPr>
            <p:cNvPr id="71" name="Oval 70">
              <a:extLst>
                <a:ext uri="{FF2B5EF4-FFF2-40B4-BE49-F238E27FC236}">
                  <a16:creationId xmlns:a16="http://schemas.microsoft.com/office/drawing/2014/main" id="{D9BF7386-862B-474E-BFCE-9A7E35F9EC39}"/>
                </a:ext>
              </a:extLst>
            </p:cNvPr>
            <p:cNvSpPr/>
            <p:nvPr/>
          </p:nvSpPr>
          <p:spPr bwMode="auto">
            <a:xfrm>
              <a:off x="5769459" y="4007883"/>
              <a:ext cx="197567" cy="197567"/>
            </a:xfrm>
            <a:prstGeom prst="ellipse">
              <a:avLst/>
            </a:prstGeom>
            <a:solidFill>
              <a:srgbClr val="E9E9E9">
                <a:alpha val="45000"/>
              </a:srgbClr>
            </a:solidFill>
            <a:ln w="158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72" name="Group 71">
              <a:extLst>
                <a:ext uri="{FF2B5EF4-FFF2-40B4-BE49-F238E27FC236}">
                  <a16:creationId xmlns:a16="http://schemas.microsoft.com/office/drawing/2014/main" id="{10CD4DB4-A82F-48FE-952F-78B20DE5A749}"/>
                </a:ext>
              </a:extLst>
            </p:cNvPr>
            <p:cNvGrpSpPr/>
            <p:nvPr/>
          </p:nvGrpSpPr>
          <p:grpSpPr>
            <a:xfrm>
              <a:off x="9368207" y="4606500"/>
              <a:ext cx="1008906" cy="611612"/>
              <a:chOff x="10105043" y="1370455"/>
              <a:chExt cx="1157479" cy="701679"/>
            </a:xfrm>
          </p:grpSpPr>
          <p:sp>
            <p:nvSpPr>
              <p:cNvPr id="87" name="Freeform 5">
                <a:extLst>
                  <a:ext uri="{FF2B5EF4-FFF2-40B4-BE49-F238E27FC236}">
                    <a16:creationId xmlns:a16="http://schemas.microsoft.com/office/drawing/2014/main" id="{E3C73539-9211-4DD7-920E-747FEEB5C31D}"/>
                  </a:ext>
                </a:extLst>
              </p:cNvPr>
              <p:cNvSpPr>
                <a:spLocks/>
              </p:cNvSpPr>
              <p:nvPr/>
            </p:nvSpPr>
            <p:spPr bwMode="auto">
              <a:xfrm>
                <a:off x="10105043" y="1370455"/>
                <a:ext cx="1157479" cy="701679"/>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E9E9E9">
                  <a:alpha val="45000"/>
                </a:srgbClr>
              </a:solidFill>
              <a:ln w="15875">
                <a:noFill/>
              </a:ln>
            </p:spPr>
            <p:txBody>
              <a:bodyPr vert="horz" wrap="square" lIns="95117" tIns="47558" rIns="95117" bIns="47558"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latin typeface="Segoe UI"/>
                  <a:ea typeface="+mn-ea"/>
                  <a:cs typeface="+mn-cs"/>
                </a:endParaRPr>
              </a:p>
            </p:txBody>
          </p:sp>
          <p:pic>
            <p:nvPicPr>
              <p:cNvPr id="88" name="Picture 8" descr="Microsoft SharePoint 2013 icon">
                <a:extLst>
                  <a:ext uri="{FF2B5EF4-FFF2-40B4-BE49-F238E27FC236}">
                    <a16:creationId xmlns:a16="http://schemas.microsoft.com/office/drawing/2014/main" id="{01B64CFE-3AFB-49E9-8382-048FC2FBB293}"/>
                  </a:ext>
                </a:extLst>
              </p:cNvPr>
              <p:cNvPicPr>
                <a:picLocks noChangeAspect="1" noChangeArrowheads="1"/>
              </p:cNvPicPr>
              <p:nvPr/>
            </p:nvPicPr>
            <p:blipFill rotWithShape="1">
              <a:blip r:embed="rId13" cstate="print">
                <a:duotone>
                  <a:schemeClr val="bg2">
                    <a:shade val="45000"/>
                    <a:satMod val="135000"/>
                  </a:schemeClr>
                  <a:prstClr val="white"/>
                </a:duotone>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l="-12607" t="-12607" r="-12607" b="-12607"/>
              <a:stretch/>
            </p:blipFill>
            <p:spPr bwMode="auto">
              <a:xfrm>
                <a:off x="10399170" y="1397469"/>
                <a:ext cx="577292" cy="577293"/>
              </a:xfrm>
              <a:prstGeom prst="ellipse">
                <a:avLst/>
              </a:prstGeom>
              <a:solidFill>
                <a:srgbClr val="E0E0E0"/>
              </a:solidFill>
            </p:spPr>
          </p:pic>
        </p:grpSp>
        <p:sp>
          <p:nvSpPr>
            <p:cNvPr id="73" name="Oval 72">
              <a:extLst>
                <a:ext uri="{FF2B5EF4-FFF2-40B4-BE49-F238E27FC236}">
                  <a16:creationId xmlns:a16="http://schemas.microsoft.com/office/drawing/2014/main" id="{CD513CE5-071B-4985-86E3-ED276581F15A}"/>
                </a:ext>
              </a:extLst>
            </p:cNvPr>
            <p:cNvSpPr/>
            <p:nvPr/>
          </p:nvSpPr>
          <p:spPr bwMode="auto">
            <a:xfrm>
              <a:off x="6242978" y="5024747"/>
              <a:ext cx="197567" cy="197567"/>
            </a:xfrm>
            <a:prstGeom prst="ellipse">
              <a:avLst/>
            </a:prstGeom>
            <a:solidFill>
              <a:srgbClr val="E9E9E9">
                <a:alpha val="45000"/>
              </a:srgbClr>
            </a:solidFill>
            <a:ln w="158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4" name="Rectangle 73">
              <a:extLst>
                <a:ext uri="{FF2B5EF4-FFF2-40B4-BE49-F238E27FC236}">
                  <a16:creationId xmlns:a16="http://schemas.microsoft.com/office/drawing/2014/main" id="{B34C2FF7-C862-480E-B8CA-5D45EB5C9494}"/>
                </a:ext>
              </a:extLst>
            </p:cNvPr>
            <p:cNvSpPr/>
            <p:nvPr/>
          </p:nvSpPr>
          <p:spPr bwMode="auto">
            <a:xfrm>
              <a:off x="6738852" y="2153398"/>
              <a:ext cx="316314" cy="174331"/>
            </a:xfrm>
            <a:prstGeom prst="rect">
              <a:avLst/>
            </a:prstGeom>
            <a:solidFill>
              <a:srgbClr val="0101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8AEE4FB4-9149-4405-B071-2CDE18CF79BF}"/>
                </a:ext>
              </a:extLst>
            </p:cNvPr>
            <p:cNvSpPr/>
            <p:nvPr/>
          </p:nvSpPr>
          <p:spPr bwMode="auto">
            <a:xfrm>
              <a:off x="7538433" y="3203864"/>
              <a:ext cx="870181" cy="180109"/>
            </a:xfrm>
            <a:prstGeom prst="rect">
              <a:avLst/>
            </a:prstGeom>
            <a:solidFill>
              <a:srgbClr val="0101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6" name="Rectangle 75">
              <a:extLst>
                <a:ext uri="{FF2B5EF4-FFF2-40B4-BE49-F238E27FC236}">
                  <a16:creationId xmlns:a16="http://schemas.microsoft.com/office/drawing/2014/main" id="{D2FF2A4A-1818-4574-9D55-2BCF2139C1C7}"/>
                </a:ext>
              </a:extLst>
            </p:cNvPr>
            <p:cNvSpPr/>
            <p:nvPr/>
          </p:nvSpPr>
          <p:spPr bwMode="auto">
            <a:xfrm>
              <a:off x="6716445" y="3380101"/>
              <a:ext cx="709167" cy="260181"/>
            </a:xfrm>
            <a:prstGeom prst="rect">
              <a:avLst/>
            </a:prstGeom>
            <a:solidFill>
              <a:srgbClr val="0101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7" name="Rectangle 76">
              <a:extLst>
                <a:ext uri="{FF2B5EF4-FFF2-40B4-BE49-F238E27FC236}">
                  <a16:creationId xmlns:a16="http://schemas.microsoft.com/office/drawing/2014/main" id="{44EF39F9-24F7-434F-8DB7-7F5E0AF647C6}"/>
                </a:ext>
              </a:extLst>
            </p:cNvPr>
            <p:cNvSpPr/>
            <p:nvPr/>
          </p:nvSpPr>
          <p:spPr bwMode="auto">
            <a:xfrm>
              <a:off x="8386283" y="5387475"/>
              <a:ext cx="316314" cy="174331"/>
            </a:xfrm>
            <a:prstGeom prst="rect">
              <a:avLst/>
            </a:prstGeom>
            <a:solidFill>
              <a:srgbClr val="01010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8" name="TextBox 77" hidden="1">
              <a:extLst>
                <a:ext uri="{FF2B5EF4-FFF2-40B4-BE49-F238E27FC236}">
                  <a16:creationId xmlns:a16="http://schemas.microsoft.com/office/drawing/2014/main" id="{BCEC6C8F-B475-4DDD-8C6D-4A204F2C29B9}"/>
                </a:ext>
              </a:extLst>
            </p:cNvPr>
            <p:cNvSpPr txBox="1"/>
            <p:nvPr/>
          </p:nvSpPr>
          <p:spPr>
            <a:xfrm>
              <a:off x="7797580" y="5031854"/>
              <a:ext cx="1875579" cy="680329"/>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2162"/>
                </a:lnSpc>
                <a:spcBef>
                  <a:spcPts val="0"/>
                </a:spcBef>
                <a:spcAft>
                  <a:spcPts val="0"/>
                </a:spcAft>
                <a:buClrTx/>
                <a:buSzTx/>
                <a:buFontTx/>
                <a:buNone/>
                <a:tabLst/>
                <a:defRPr/>
              </a:pPr>
              <a:r>
                <a:rPr kumimoji="0" lang="en-US" sz="1428" b="1" i="0" u="none" strike="noStrike" kern="0" cap="none" spc="0" normalizeH="0" baseline="0" noProof="0">
                  <a:ln>
                    <a:noFill/>
                  </a:ln>
                  <a:solidFill>
                    <a:srgbClr val="FFFFFF"/>
                  </a:solidFill>
                  <a:effectLst/>
                  <a:uLnTx/>
                  <a:uFillTx/>
                  <a:latin typeface="Segoe UI"/>
                  <a:ea typeface="+mn-ea"/>
                  <a:cs typeface="+mn-cs"/>
                </a:rPr>
                <a:t>On-premises</a:t>
              </a:r>
            </a:p>
          </p:txBody>
        </p:sp>
        <p:sp>
          <p:nvSpPr>
            <p:cNvPr id="79" name="Rectangle 78">
              <a:extLst>
                <a:ext uri="{FF2B5EF4-FFF2-40B4-BE49-F238E27FC236}">
                  <a16:creationId xmlns:a16="http://schemas.microsoft.com/office/drawing/2014/main" id="{211FE414-184B-4856-85E5-EB847CDC68DF}"/>
                </a:ext>
              </a:extLst>
            </p:cNvPr>
            <p:cNvSpPr/>
            <p:nvPr/>
          </p:nvSpPr>
          <p:spPr bwMode="auto">
            <a:xfrm>
              <a:off x="9263863" y="3861726"/>
              <a:ext cx="931410" cy="277275"/>
            </a:xfrm>
            <a:prstGeom prst="rect">
              <a:avLst/>
            </a:prstGeom>
            <a:noFill/>
            <a:ln w="10795" cap="flat" cmpd="sng" algn="ctr">
              <a:noFill/>
              <a:prstDash val="solid"/>
              <a:headEnd type="none" w="med" len="med"/>
              <a:tailEnd type="none" w="med" len="med"/>
            </a:ln>
            <a:effectLst/>
          </p:spPr>
          <p:txBody>
            <a:bodyPr vert="horz" wrap="square" lIns="182854" tIns="46630" rIns="182854" bIns="46630" numCol="1" rtlCol="0" anchor="ctr" anchorCtr="0" compatLnSpc="1">
              <a:prstTxWarp prst="textNoShape">
                <a:avLst/>
              </a:prstTxWarp>
            </a:bodyPr>
            <a:lstStyle/>
            <a:p>
              <a:pPr marL="0" marR="0" lvl="0" indent="0" algn="l" defTabSz="932293" rtl="0" eaLnBrk="1" fontAlgn="base" latinLnBrk="0" hangingPunct="1">
                <a:lnSpc>
                  <a:spcPct val="90000"/>
                </a:lnSpc>
                <a:spcBef>
                  <a:spcPts val="600"/>
                </a:spcBef>
                <a:spcAft>
                  <a:spcPts val="600"/>
                </a:spcAft>
                <a:buClrTx/>
                <a:buSzTx/>
                <a:buFontTx/>
                <a:buNone/>
                <a:tabLst/>
                <a:defRPr/>
              </a:pPr>
              <a:r>
                <a:rPr kumimoji="0" lang="en-US" sz="91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SaaS apps</a:t>
              </a:r>
            </a:p>
          </p:txBody>
        </p:sp>
        <p:sp>
          <p:nvSpPr>
            <p:cNvPr id="81" name="Rectangle 80">
              <a:extLst>
                <a:ext uri="{FF2B5EF4-FFF2-40B4-BE49-F238E27FC236}">
                  <a16:creationId xmlns:a16="http://schemas.microsoft.com/office/drawing/2014/main" id="{30158541-A014-45FE-905C-A88B5F8F0425}"/>
                </a:ext>
              </a:extLst>
            </p:cNvPr>
            <p:cNvSpPr/>
            <p:nvPr/>
          </p:nvSpPr>
          <p:spPr bwMode="auto">
            <a:xfrm>
              <a:off x="8298350" y="3081642"/>
              <a:ext cx="931410" cy="277275"/>
            </a:xfrm>
            <a:prstGeom prst="rect">
              <a:avLst/>
            </a:prstGeom>
            <a:noFill/>
            <a:ln w="10795" cap="flat" cmpd="sng" algn="ctr">
              <a:noFill/>
              <a:prstDash val="solid"/>
              <a:headEnd type="none" w="med" len="med"/>
              <a:tailEnd type="none" w="med" len="med"/>
            </a:ln>
            <a:effectLst/>
          </p:spPr>
          <p:txBody>
            <a:bodyPr vert="horz" wrap="square" lIns="182854" tIns="46630" rIns="182854" bIns="46630" numCol="1" rtlCol="0" anchor="ctr" anchorCtr="0" compatLnSpc="1">
              <a:prstTxWarp prst="textNoShape">
                <a:avLst/>
              </a:prstTxWarp>
            </a:bodyPr>
            <a:lstStyle/>
            <a:p>
              <a:pPr marL="0" marR="0" lvl="0" indent="0" algn="l" defTabSz="932293" rtl="0" eaLnBrk="1" fontAlgn="base" latinLnBrk="0" hangingPunct="1">
                <a:lnSpc>
                  <a:spcPct val="90000"/>
                </a:lnSpc>
                <a:spcBef>
                  <a:spcPts val="600"/>
                </a:spcBef>
                <a:spcAft>
                  <a:spcPts val="600"/>
                </a:spcAft>
                <a:buClrTx/>
                <a:buSzTx/>
                <a:buFontTx/>
                <a:buNone/>
                <a:tabLst/>
                <a:defRPr/>
              </a:pPr>
              <a:r>
                <a:rPr kumimoji="0" lang="en-US" sz="91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Cloud storage</a:t>
              </a:r>
            </a:p>
          </p:txBody>
        </p:sp>
        <p:sp>
          <p:nvSpPr>
            <p:cNvPr id="84" name="Rectangle 83">
              <a:extLst>
                <a:ext uri="{FF2B5EF4-FFF2-40B4-BE49-F238E27FC236}">
                  <a16:creationId xmlns:a16="http://schemas.microsoft.com/office/drawing/2014/main" id="{55759C18-9C51-467B-AF28-CDE0EF0F8592}"/>
                </a:ext>
              </a:extLst>
            </p:cNvPr>
            <p:cNvSpPr/>
            <p:nvPr/>
          </p:nvSpPr>
          <p:spPr bwMode="auto">
            <a:xfrm>
              <a:off x="8020713" y="2337909"/>
              <a:ext cx="931410" cy="277275"/>
            </a:xfrm>
            <a:prstGeom prst="rect">
              <a:avLst/>
            </a:prstGeom>
            <a:noFill/>
            <a:ln w="10795" cap="flat" cmpd="sng" algn="ctr">
              <a:noFill/>
              <a:prstDash val="solid"/>
              <a:headEnd type="none" w="med" len="med"/>
              <a:tailEnd type="none" w="med" len="med"/>
            </a:ln>
            <a:effectLst/>
          </p:spPr>
          <p:txBody>
            <a:bodyPr vert="horz" wrap="square" lIns="182854" tIns="46630" rIns="182854" bIns="46630" numCol="1" rtlCol="0" anchor="ctr" anchorCtr="0" compatLnSpc="1">
              <a:prstTxWarp prst="textNoShape">
                <a:avLst/>
              </a:prstTxWarp>
            </a:bodyPr>
            <a:lstStyle/>
            <a:p>
              <a:pPr marL="0" marR="0" lvl="0" indent="0" algn="l" defTabSz="932293" rtl="0" eaLnBrk="1" fontAlgn="base" latinLnBrk="0" hangingPunct="1">
                <a:lnSpc>
                  <a:spcPct val="90000"/>
                </a:lnSpc>
                <a:spcBef>
                  <a:spcPts val="600"/>
                </a:spcBef>
                <a:spcAft>
                  <a:spcPts val="600"/>
                </a:spcAft>
                <a:buClrTx/>
                <a:buSzTx/>
                <a:buFontTx/>
                <a:buNone/>
                <a:tabLst/>
                <a:defRPr/>
              </a:pPr>
              <a:r>
                <a:rPr kumimoji="0" lang="en-US" sz="918" b="0" i="0" u="none" strike="noStrike" kern="0" cap="none" spc="50" normalizeH="0" baseline="0" noProof="0">
                  <a:ln>
                    <a:noFill/>
                  </a:ln>
                  <a:solidFill>
                    <a:srgbClr val="FFFFFF"/>
                  </a:solidFill>
                  <a:effectLst/>
                  <a:uLnTx/>
                  <a:uFillTx/>
                  <a:latin typeface="Segoe UI"/>
                  <a:ea typeface="+mn-ea"/>
                  <a:cs typeface="Segoe UI Semibold" panose="020B0702040204020203" pitchFamily="34" charset="0"/>
                </a:rPr>
                <a:t>Mobile devices</a:t>
              </a:r>
            </a:p>
          </p:txBody>
        </p:sp>
        <p:cxnSp>
          <p:nvCxnSpPr>
            <p:cNvPr id="85" name="Straight Connector 84">
              <a:extLst>
                <a:ext uri="{FF2B5EF4-FFF2-40B4-BE49-F238E27FC236}">
                  <a16:creationId xmlns:a16="http://schemas.microsoft.com/office/drawing/2014/main" id="{D3F124B1-A832-45DF-9BAE-4BA8E5F11F44}"/>
                </a:ext>
              </a:extLst>
            </p:cNvPr>
            <p:cNvCxnSpPr>
              <a:cxnSpLocks/>
              <a:stCxn id="126" idx="1"/>
            </p:cNvCxnSpPr>
            <p:nvPr/>
          </p:nvCxnSpPr>
          <p:spPr>
            <a:xfrm flipV="1">
              <a:off x="8894037" y="359622"/>
              <a:ext cx="243061" cy="417767"/>
            </a:xfrm>
            <a:prstGeom prst="line">
              <a:avLst/>
            </a:prstGeom>
            <a:noFill/>
            <a:ln w="22225" cap="flat" cmpd="sng" algn="ctr">
              <a:gradFill>
                <a:gsLst>
                  <a:gs pos="33000">
                    <a:srgbClr val="969696">
                      <a:alpha val="50000"/>
                    </a:srgbClr>
                  </a:gs>
                  <a:gs pos="0">
                    <a:schemeClr val="tx1">
                      <a:lumMod val="60000"/>
                      <a:lumOff val="40000"/>
                    </a:schemeClr>
                  </a:gs>
                  <a:gs pos="70000">
                    <a:srgbClr val="C9C9C9">
                      <a:alpha val="0"/>
                    </a:srgbClr>
                  </a:gs>
                  <a:gs pos="100000">
                    <a:schemeClr val="bg1">
                      <a:alpha val="0"/>
                    </a:schemeClr>
                  </a:gs>
                </a:gsLst>
                <a:lin ang="5400000" scaled="1"/>
              </a:gradFill>
              <a:prstDash val="solid"/>
              <a:headEnd type="none"/>
              <a:tailEnd type="none"/>
            </a:ln>
            <a:effectLst/>
          </p:spPr>
        </p:cxnSp>
        <p:cxnSp>
          <p:nvCxnSpPr>
            <p:cNvPr id="86" name="Straight Connector 85">
              <a:extLst>
                <a:ext uri="{FF2B5EF4-FFF2-40B4-BE49-F238E27FC236}">
                  <a16:creationId xmlns:a16="http://schemas.microsoft.com/office/drawing/2014/main" id="{63ED1083-CEC8-43BD-91D5-39CE850CFF17}"/>
                </a:ext>
              </a:extLst>
            </p:cNvPr>
            <p:cNvCxnSpPr>
              <a:cxnSpLocks/>
              <a:stCxn id="71" idx="1"/>
            </p:cNvCxnSpPr>
            <p:nvPr/>
          </p:nvCxnSpPr>
          <p:spPr>
            <a:xfrm flipH="1" flipV="1">
              <a:off x="5205414" y="3657358"/>
              <a:ext cx="592978" cy="379458"/>
            </a:xfrm>
            <a:prstGeom prst="line">
              <a:avLst/>
            </a:prstGeom>
            <a:noFill/>
            <a:ln w="22225" cap="flat" cmpd="sng" algn="ctr">
              <a:gradFill>
                <a:gsLst>
                  <a:gs pos="33000">
                    <a:srgbClr val="969696">
                      <a:alpha val="50000"/>
                    </a:srgbClr>
                  </a:gs>
                  <a:gs pos="0">
                    <a:schemeClr val="tx1">
                      <a:lumMod val="60000"/>
                      <a:lumOff val="40000"/>
                    </a:schemeClr>
                  </a:gs>
                  <a:gs pos="70000">
                    <a:srgbClr val="C9C9C9">
                      <a:alpha val="0"/>
                    </a:srgbClr>
                  </a:gs>
                  <a:gs pos="100000">
                    <a:schemeClr val="bg1">
                      <a:alpha val="0"/>
                    </a:schemeClr>
                  </a:gs>
                </a:gsLst>
                <a:lin ang="5400000" scaled="1"/>
              </a:gradFill>
              <a:prstDash val="solid"/>
              <a:headEnd type="none"/>
              <a:tailEnd type="none"/>
            </a:ln>
            <a:effectLst/>
          </p:spPr>
        </p:cxnSp>
      </p:grpSp>
      <p:sp>
        <p:nvSpPr>
          <p:cNvPr id="167" name="TextBox 166">
            <a:extLst>
              <a:ext uri="{FF2B5EF4-FFF2-40B4-BE49-F238E27FC236}">
                <a16:creationId xmlns:a16="http://schemas.microsoft.com/office/drawing/2014/main" id="{7B55C6EA-2895-40AB-BE29-4717E548B713}"/>
              </a:ext>
            </a:extLst>
          </p:cNvPr>
          <p:cNvSpPr txBox="1"/>
          <p:nvPr/>
        </p:nvSpPr>
        <p:spPr>
          <a:xfrm>
            <a:off x="8122133" y="5468256"/>
            <a:ext cx="1624053" cy="589092"/>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ts val="2162"/>
              </a:lnSpc>
              <a:spcBef>
                <a:spcPts val="0"/>
              </a:spcBef>
              <a:spcAft>
                <a:spcPts val="0"/>
              </a:spcAft>
              <a:buClrTx/>
              <a:buSzTx/>
              <a:buFontTx/>
              <a:buNone/>
              <a:tabLst/>
              <a:defRPr/>
            </a:pPr>
            <a:r>
              <a:rPr kumimoji="0" lang="en-US" sz="1428" b="1" i="0" u="none" strike="noStrike" kern="0" cap="none" spc="0" normalizeH="0" baseline="0" noProof="0">
                <a:ln>
                  <a:noFill/>
                </a:ln>
                <a:solidFill>
                  <a:srgbClr val="FFFFFF"/>
                </a:solidFill>
                <a:effectLst/>
                <a:uLnTx/>
                <a:uFillTx/>
                <a:latin typeface="Segoe UI"/>
                <a:ea typeface="+mn-ea"/>
                <a:cs typeface="+mn-cs"/>
              </a:rPr>
              <a:t>On-premises</a:t>
            </a:r>
          </a:p>
        </p:txBody>
      </p:sp>
      <p:pic>
        <p:nvPicPr>
          <p:cNvPr id="2" name="MS logo white - EMF" descr="Microsoft logo white text version">
            <a:extLst>
              <a:ext uri="{FF2B5EF4-FFF2-40B4-BE49-F238E27FC236}">
                <a16:creationId xmlns:a16="http://schemas.microsoft.com/office/drawing/2014/main" id="{6EA19615-B9A1-4798-8E0B-9DC22053DB5E}"/>
              </a:ext>
            </a:extLst>
          </p:cNvPr>
          <p:cNvPicPr>
            <a:picLocks noChangeAspect="1"/>
          </p:cNvPicPr>
          <p:nvPr/>
        </p:nvPicPr>
        <p:blipFill>
          <a:blip r:embed="rId15"/>
          <a:stretch>
            <a:fillRect/>
          </a:stretch>
        </p:blipFill>
        <p:spPr bwMode="black">
          <a:xfrm>
            <a:off x="10805495" y="6468493"/>
            <a:ext cx="1150295" cy="246358"/>
          </a:xfrm>
          <a:prstGeom prst="rect">
            <a:avLst/>
          </a:prstGeom>
        </p:spPr>
      </p:pic>
    </p:spTree>
    <p:extLst>
      <p:ext uri="{BB962C8B-B14F-4D97-AF65-F5344CB8AC3E}">
        <p14:creationId xmlns:p14="http://schemas.microsoft.com/office/powerpoint/2010/main" val="157307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600"/>
                                        <p:tgtEl>
                                          <p:spTgt spid="11"/>
                                        </p:tgtEl>
                                      </p:cBhvr>
                                    </p:animEffect>
                                  </p:childTnLst>
                                </p:cTn>
                              </p:par>
                              <p:par>
                                <p:cTn id="8" presetID="35" presetClass="path" presetSubtype="0" decel="100000" fill="hold" nodeType="withEffect">
                                  <p:stCondLst>
                                    <p:cond delay="0"/>
                                  </p:stCondLst>
                                  <p:childTnLst>
                                    <p:animMotion origin="layout" path="M 1.09778E-7 0 L 0.08463 -0.00045 " pathEditMode="relative" rAng="0" ptsTypes="AA">
                                      <p:cBhvr>
                                        <p:cTn id="9" dur="1000" spd="-100000" fill="hold"/>
                                        <p:tgtEl>
                                          <p:spTgt spid="11"/>
                                        </p:tgtEl>
                                        <p:attrNameLst>
                                          <p:attrName>ppt_x</p:attrName>
                                          <p:attrName>ppt_y</p:attrName>
                                        </p:attrNameLst>
                                      </p:cBhvr>
                                      <p:rCtr x="4225" y="-23"/>
                                    </p:animMotion>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6" presetClass="entr" presetSubtype="37"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outVertical)">
                                      <p:cBhvr>
                                        <p:cTn id="16" dur="500"/>
                                        <p:tgtEl>
                                          <p:spTgt spid="14"/>
                                        </p:tgtEl>
                                      </p:cBhvr>
                                    </p:animEffect>
                                  </p:childTnLst>
                                </p:cTn>
                              </p:par>
                              <p:par>
                                <p:cTn id="17" presetID="16" presetClass="entr" presetSubtype="37"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arn(outVertical)">
                                      <p:cBhvr>
                                        <p:cTn id="19" dur="500"/>
                                        <p:tgtEl>
                                          <p:spTgt spid="16"/>
                                        </p:tgtEl>
                                      </p:cBhvr>
                                    </p:animEffect>
                                  </p:childTnLst>
                                </p:cTn>
                              </p:par>
                              <p:par>
                                <p:cTn id="20" presetID="16" presetClass="entr" presetSubtype="37"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outVertic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05211C6-63BA-BB42-BBCF-8403394635B7}"/>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Title 1">
            <a:extLst>
              <a:ext uri="{FF2B5EF4-FFF2-40B4-BE49-F238E27FC236}">
                <a16:creationId xmlns:a16="http://schemas.microsoft.com/office/drawing/2014/main" id="{FD400C6F-A9BA-E143-9AEB-87922E1C89CB}"/>
              </a:ext>
            </a:extLst>
          </p:cNvPr>
          <p:cNvSpPr txBox="1">
            <a:spLocks/>
          </p:cNvSpPr>
          <p:nvPr/>
        </p:nvSpPr>
        <p:spPr>
          <a:xfrm>
            <a:off x="885060" y="394278"/>
            <a:ext cx="10767442"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3600" b="0" i="0" u="none" strike="noStrike" kern="1200" cap="none" spc="0" normalizeH="0" baseline="0" noProof="0">
                <a:ln>
                  <a:noFill/>
                </a:ln>
                <a:solidFill>
                  <a:srgbClr val="0078D4"/>
                </a:solidFill>
                <a:effectLst/>
                <a:uLnTx/>
                <a:uFillTx/>
                <a:latin typeface="Segoe UI Semibold" panose="020B0502040204020203" pitchFamily="34" charset="0"/>
                <a:ea typeface="+mj-ea"/>
                <a:cs typeface="Segoe UI Semibold" panose="020B0502040204020203" pitchFamily="34" charset="0"/>
              </a:rPr>
              <a:t>Microsoft enables unified data governance</a:t>
            </a:r>
            <a:endParaRPr kumimoji="0" lang="en-US" sz="3600" b="0" i="0" u="none" strike="noStrike" kern="1200" cap="none" spc="0" normalizeH="0" baseline="0" noProof="0">
              <a:ln>
                <a:noFill/>
              </a:ln>
              <a:solidFill>
                <a:prstClr val="white"/>
              </a:solidFill>
              <a:effectLst/>
              <a:uLnTx/>
              <a:uFillTx/>
              <a:latin typeface="Segoe UI Semibold" panose="020B0502040204020203" pitchFamily="34" charset="0"/>
              <a:ea typeface="+mj-ea"/>
              <a:cs typeface="Segoe UI Semibold" panose="020B0502040204020203" pitchFamily="34" charset="0"/>
            </a:endParaRPr>
          </a:p>
        </p:txBody>
      </p:sp>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grpSp>
        <p:nvGrpSpPr>
          <p:cNvPr id="7" name="Group 6">
            <a:extLst>
              <a:ext uri="{FF2B5EF4-FFF2-40B4-BE49-F238E27FC236}">
                <a16:creationId xmlns:a16="http://schemas.microsoft.com/office/drawing/2014/main" id="{49D64CD6-D5D3-9F43-B76D-B275397C5FEB}"/>
              </a:ext>
            </a:extLst>
          </p:cNvPr>
          <p:cNvGrpSpPr/>
          <p:nvPr/>
        </p:nvGrpSpPr>
        <p:grpSpPr>
          <a:xfrm>
            <a:off x="387351" y="2408664"/>
            <a:ext cx="2329304" cy="1734594"/>
            <a:chOff x="567479" y="2687444"/>
            <a:chExt cx="2329304" cy="1734594"/>
          </a:xfrm>
        </p:grpSpPr>
        <p:sp>
          <p:nvSpPr>
            <p:cNvPr id="82" name="Text Placeholder 3">
              <a:extLst>
                <a:ext uri="{FF2B5EF4-FFF2-40B4-BE49-F238E27FC236}">
                  <a16:creationId xmlns:a16="http://schemas.microsoft.com/office/drawing/2014/main" id="{AAAD9622-669C-8745-93D2-CD74E13780C8}"/>
                </a:ext>
              </a:extLst>
            </p:cNvPr>
            <p:cNvSpPr txBox="1">
              <a:spLocks/>
            </p:cNvSpPr>
            <p:nvPr/>
          </p:nvSpPr>
          <p:spPr>
            <a:xfrm>
              <a:off x="567479" y="3549257"/>
              <a:ext cx="2329304" cy="87278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12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Reimagine         data governance   in the cloud</a:t>
              </a:r>
            </a:p>
          </p:txBody>
        </p:sp>
        <p:grpSp>
          <p:nvGrpSpPr>
            <p:cNvPr id="118" name="Group 117">
              <a:extLst>
                <a:ext uri="{FF2B5EF4-FFF2-40B4-BE49-F238E27FC236}">
                  <a16:creationId xmlns:a16="http://schemas.microsoft.com/office/drawing/2014/main" id="{28E1900B-12D6-A94A-94AC-C751E721378C}"/>
                </a:ext>
              </a:extLst>
            </p:cNvPr>
            <p:cNvGrpSpPr/>
            <p:nvPr/>
          </p:nvGrpSpPr>
          <p:grpSpPr>
            <a:xfrm>
              <a:off x="1331913" y="2687444"/>
              <a:ext cx="800437" cy="464966"/>
              <a:chOff x="4047424" y="2496854"/>
              <a:chExt cx="708520" cy="411572"/>
            </a:xfrm>
          </p:grpSpPr>
          <p:sp>
            <p:nvSpPr>
              <p:cNvPr id="119" name="cloud 4" descr="cloud">
                <a:extLst>
                  <a:ext uri="{FF2B5EF4-FFF2-40B4-BE49-F238E27FC236}">
                    <a16:creationId xmlns:a16="http://schemas.microsoft.com/office/drawing/2014/main" id="{D14DC607-E6C9-EB4A-AD09-66F8D7903D7E}"/>
                  </a:ext>
                </a:extLst>
              </p:cNvPr>
              <p:cNvSpPr>
                <a:spLocks noChangeAspect="1"/>
              </p:cNvSpPr>
              <p:nvPr/>
            </p:nvSpPr>
            <p:spPr bwMode="auto">
              <a:xfrm flipV="1">
                <a:off x="4047424" y="2612822"/>
                <a:ext cx="536243" cy="29560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Segoe UI Semilight"/>
                  <a:ea typeface="+mn-ea"/>
                  <a:cs typeface="+mn-cs"/>
                </a:endParaRPr>
              </a:p>
            </p:txBody>
          </p:sp>
          <p:sp>
            <p:nvSpPr>
              <p:cNvPr id="120" name="cloud 4" descr="cloud">
                <a:extLst>
                  <a:ext uri="{FF2B5EF4-FFF2-40B4-BE49-F238E27FC236}">
                    <a16:creationId xmlns:a16="http://schemas.microsoft.com/office/drawing/2014/main" id="{875E42D2-E7D1-644A-A01D-40C906BD1304}"/>
                  </a:ext>
                </a:extLst>
              </p:cNvPr>
              <p:cNvSpPr>
                <a:spLocks noChangeAspect="1"/>
              </p:cNvSpPr>
              <p:nvPr/>
            </p:nvSpPr>
            <p:spPr bwMode="auto">
              <a:xfrm flipV="1">
                <a:off x="4307695" y="2496854"/>
                <a:ext cx="448249" cy="24709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Semilight"/>
                  <a:ea typeface="+mn-ea"/>
                  <a:cs typeface="+mn-cs"/>
                </a:endParaRPr>
              </a:p>
            </p:txBody>
          </p:sp>
        </p:grpSp>
      </p:grpSp>
      <p:grpSp>
        <p:nvGrpSpPr>
          <p:cNvPr id="6" name="Group 5">
            <a:extLst>
              <a:ext uri="{FF2B5EF4-FFF2-40B4-BE49-F238E27FC236}">
                <a16:creationId xmlns:a16="http://schemas.microsoft.com/office/drawing/2014/main" id="{1BB04C96-5A1E-D543-9EA8-FC7E095D9B43}"/>
              </a:ext>
            </a:extLst>
          </p:cNvPr>
          <p:cNvGrpSpPr/>
          <p:nvPr/>
        </p:nvGrpSpPr>
        <p:grpSpPr>
          <a:xfrm>
            <a:off x="2993926" y="2245445"/>
            <a:ext cx="3061114" cy="2274512"/>
            <a:chOff x="3551559" y="2524225"/>
            <a:chExt cx="3061114" cy="2274512"/>
          </a:xfrm>
        </p:grpSpPr>
        <p:sp>
          <p:nvSpPr>
            <p:cNvPr id="83" name="Text Placeholder 3">
              <a:extLst>
                <a:ext uri="{FF2B5EF4-FFF2-40B4-BE49-F238E27FC236}">
                  <a16:creationId xmlns:a16="http://schemas.microsoft.com/office/drawing/2014/main" id="{C830A893-C18D-624D-BE13-5AE0F6C08C9A}"/>
                </a:ext>
              </a:extLst>
            </p:cNvPr>
            <p:cNvSpPr txBox="1">
              <a:spLocks/>
            </p:cNvSpPr>
            <p:nvPr/>
          </p:nvSpPr>
          <p:spPr>
            <a:xfrm>
              <a:off x="3551559" y="3531317"/>
              <a:ext cx="3061114"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120" normalizeH="0" baseline="0" noProof="0">
                  <a:ln>
                    <a:noFill/>
                  </a:ln>
                  <a:solidFill>
                    <a:prstClr val="white"/>
                  </a:solidFill>
                  <a:effectLst/>
                  <a:uLnTx/>
                  <a:uFillTx/>
                  <a:latin typeface="Segoe UI Semibold"/>
                  <a:ea typeface="+mn-ea"/>
                  <a:cs typeface="Segoe UI Semibold"/>
                </a:rPr>
                <a:t>Set the foundation         for effective                 data governance</a:t>
              </a:r>
              <a:endParaRPr kumimoji="0" lang="en-US" sz="1600" b="1" i="0" u="none" strike="noStrike" kern="1200" cap="none" spc="12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endParaRPr>
            </a:p>
          </p:txBody>
        </p:sp>
        <p:grpSp>
          <p:nvGrpSpPr>
            <p:cNvPr id="155" name="Graphic 1">
              <a:extLst>
                <a:ext uri="{FF2B5EF4-FFF2-40B4-BE49-F238E27FC236}">
                  <a16:creationId xmlns:a16="http://schemas.microsoft.com/office/drawing/2014/main" id="{D09DA45A-2CD4-4E43-AED9-7DBD6C220A25}"/>
                </a:ext>
              </a:extLst>
            </p:cNvPr>
            <p:cNvGrpSpPr>
              <a:grpSpLocks noChangeAspect="1"/>
            </p:cNvGrpSpPr>
            <p:nvPr/>
          </p:nvGrpSpPr>
          <p:grpSpPr>
            <a:xfrm>
              <a:off x="4788036" y="2524225"/>
              <a:ext cx="588160" cy="588619"/>
              <a:chOff x="3537038" y="7516903"/>
              <a:chExt cx="395374" cy="395683"/>
            </a:xfrm>
            <a:solidFill>
              <a:schemeClr val="accent1"/>
            </a:solidFill>
          </p:grpSpPr>
          <p:sp>
            <p:nvSpPr>
              <p:cNvPr id="156" name="Freeform: Shape 76">
                <a:extLst>
                  <a:ext uri="{FF2B5EF4-FFF2-40B4-BE49-F238E27FC236}">
                    <a16:creationId xmlns:a16="http://schemas.microsoft.com/office/drawing/2014/main" id="{4505507D-E21A-6C4B-9C58-408553C4676F}"/>
                  </a:ext>
                </a:extLst>
              </p:cNvPr>
              <p:cNvSpPr/>
              <p:nvPr/>
            </p:nvSpPr>
            <p:spPr>
              <a:xfrm>
                <a:off x="3537038" y="7516903"/>
                <a:ext cx="395374" cy="395683"/>
              </a:xfrm>
              <a:custGeom>
                <a:avLst/>
                <a:gdLst>
                  <a:gd name="connsiteX0" fmla="*/ 395375 w 395374"/>
                  <a:gd name="connsiteY0" fmla="*/ 218553 h 395683"/>
                  <a:gd name="connsiteX1" fmla="*/ 395375 w 395374"/>
                  <a:gd name="connsiteY1" fmla="*/ 176821 h 395683"/>
                  <a:gd name="connsiteX2" fmla="*/ 352406 w 395374"/>
                  <a:gd name="connsiteY2" fmla="*/ 176821 h 395683"/>
                  <a:gd name="connsiteX3" fmla="*/ 321802 w 395374"/>
                  <a:gd name="connsiteY3" fmla="*/ 102940 h 395683"/>
                  <a:gd name="connsiteX4" fmla="*/ 352097 w 395374"/>
                  <a:gd name="connsiteY4" fmla="*/ 72645 h 395683"/>
                  <a:gd name="connsiteX5" fmla="*/ 322730 w 395374"/>
                  <a:gd name="connsiteY5" fmla="*/ 43278 h 395683"/>
                  <a:gd name="connsiteX6" fmla="*/ 292435 w 395374"/>
                  <a:gd name="connsiteY6" fmla="*/ 73572 h 395683"/>
                  <a:gd name="connsiteX7" fmla="*/ 218554 w 395374"/>
                  <a:gd name="connsiteY7" fmla="*/ 42969 h 395683"/>
                  <a:gd name="connsiteX8" fmla="*/ 218554 w 395374"/>
                  <a:gd name="connsiteY8" fmla="*/ 0 h 395683"/>
                  <a:gd name="connsiteX9" fmla="*/ 176821 w 395374"/>
                  <a:gd name="connsiteY9" fmla="*/ 0 h 395683"/>
                  <a:gd name="connsiteX10" fmla="*/ 176821 w 395374"/>
                  <a:gd name="connsiteY10" fmla="*/ 42969 h 395683"/>
                  <a:gd name="connsiteX11" fmla="*/ 102940 w 395374"/>
                  <a:gd name="connsiteY11" fmla="*/ 73572 h 395683"/>
                  <a:gd name="connsiteX12" fmla="*/ 72645 w 395374"/>
                  <a:gd name="connsiteY12" fmla="*/ 43278 h 395683"/>
                  <a:gd name="connsiteX13" fmla="*/ 43278 w 395374"/>
                  <a:gd name="connsiteY13" fmla="*/ 72645 h 395683"/>
                  <a:gd name="connsiteX14" fmla="*/ 73573 w 395374"/>
                  <a:gd name="connsiteY14" fmla="*/ 102940 h 395683"/>
                  <a:gd name="connsiteX15" fmla="*/ 42969 w 395374"/>
                  <a:gd name="connsiteY15" fmla="*/ 176821 h 395683"/>
                  <a:gd name="connsiteX16" fmla="*/ 0 w 395374"/>
                  <a:gd name="connsiteY16" fmla="*/ 176821 h 395683"/>
                  <a:gd name="connsiteX17" fmla="*/ 0 w 395374"/>
                  <a:gd name="connsiteY17" fmla="*/ 218553 h 395683"/>
                  <a:gd name="connsiteX18" fmla="*/ 42969 w 395374"/>
                  <a:gd name="connsiteY18" fmla="*/ 218553 h 395683"/>
                  <a:gd name="connsiteX19" fmla="*/ 87483 w 395374"/>
                  <a:gd name="connsiteY19" fmla="*/ 308200 h 395683"/>
                  <a:gd name="connsiteX20" fmla="*/ 177130 w 395374"/>
                  <a:gd name="connsiteY20" fmla="*/ 352715 h 395683"/>
                  <a:gd name="connsiteX21" fmla="*/ 177130 w 395374"/>
                  <a:gd name="connsiteY21" fmla="*/ 395684 h 395683"/>
                  <a:gd name="connsiteX22" fmla="*/ 218863 w 395374"/>
                  <a:gd name="connsiteY22" fmla="*/ 395684 h 395683"/>
                  <a:gd name="connsiteX23" fmla="*/ 218863 w 395374"/>
                  <a:gd name="connsiteY23" fmla="*/ 352715 h 395683"/>
                  <a:gd name="connsiteX24" fmla="*/ 292744 w 395374"/>
                  <a:gd name="connsiteY24" fmla="*/ 322111 h 395683"/>
                  <a:gd name="connsiteX25" fmla="*/ 323039 w 395374"/>
                  <a:gd name="connsiteY25" fmla="*/ 352406 h 395683"/>
                  <a:gd name="connsiteX26" fmla="*/ 352406 w 395374"/>
                  <a:gd name="connsiteY26" fmla="*/ 323039 h 395683"/>
                  <a:gd name="connsiteX27" fmla="*/ 322111 w 395374"/>
                  <a:gd name="connsiteY27" fmla="*/ 292744 h 395683"/>
                  <a:gd name="connsiteX28" fmla="*/ 352715 w 395374"/>
                  <a:gd name="connsiteY28" fmla="*/ 218862 h 395683"/>
                  <a:gd name="connsiteX29" fmla="*/ 395375 w 395374"/>
                  <a:gd name="connsiteY29" fmla="*/ 218862 h 395683"/>
                  <a:gd name="connsiteX30" fmla="*/ 82846 w 395374"/>
                  <a:gd name="connsiteY30" fmla="*/ 197842 h 395683"/>
                  <a:gd name="connsiteX31" fmla="*/ 108813 w 395374"/>
                  <a:gd name="connsiteY31" fmla="*/ 125197 h 395683"/>
                  <a:gd name="connsiteX32" fmla="*/ 174967 w 395374"/>
                  <a:gd name="connsiteY32" fmla="*/ 85628 h 395683"/>
                  <a:gd name="connsiteX33" fmla="*/ 251321 w 395374"/>
                  <a:gd name="connsiteY33" fmla="*/ 97066 h 395683"/>
                  <a:gd name="connsiteX34" fmla="*/ 303255 w 395374"/>
                  <a:gd name="connsiteY34" fmla="*/ 154255 h 395683"/>
                  <a:gd name="connsiteX35" fmla="*/ 306964 w 395374"/>
                  <a:gd name="connsiteY35" fmla="*/ 231228 h 395683"/>
                  <a:gd name="connsiteX36" fmla="*/ 260904 w 395374"/>
                  <a:gd name="connsiteY36" fmla="*/ 293362 h 395683"/>
                  <a:gd name="connsiteX37" fmla="*/ 186095 w 395374"/>
                  <a:gd name="connsiteY37" fmla="*/ 312219 h 395683"/>
                  <a:gd name="connsiteX38" fmla="*/ 116232 w 395374"/>
                  <a:gd name="connsiteY38" fmla="*/ 279142 h 395683"/>
                  <a:gd name="connsiteX39" fmla="*/ 91193 w 395374"/>
                  <a:gd name="connsiteY39" fmla="*/ 242047 h 395683"/>
                  <a:gd name="connsiteX40" fmla="*/ 82846 w 395374"/>
                  <a:gd name="connsiteY40" fmla="*/ 197842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5374" h="395683">
                    <a:moveTo>
                      <a:pt x="395375" y="218553"/>
                    </a:moveTo>
                    <a:lnTo>
                      <a:pt x="395375" y="176821"/>
                    </a:lnTo>
                    <a:lnTo>
                      <a:pt x="352406" y="176821"/>
                    </a:lnTo>
                    <a:cubicBezTo>
                      <a:pt x="348696" y="149927"/>
                      <a:pt x="338186" y="124578"/>
                      <a:pt x="321802" y="102940"/>
                    </a:cubicBezTo>
                    <a:lnTo>
                      <a:pt x="352097" y="72645"/>
                    </a:lnTo>
                    <a:lnTo>
                      <a:pt x="322730" y="43278"/>
                    </a:lnTo>
                    <a:lnTo>
                      <a:pt x="292435" y="73572"/>
                    </a:lnTo>
                    <a:cubicBezTo>
                      <a:pt x="270796" y="57189"/>
                      <a:pt x="245448" y="46678"/>
                      <a:pt x="218554" y="42969"/>
                    </a:cubicBezTo>
                    <a:lnTo>
                      <a:pt x="218554" y="0"/>
                    </a:lnTo>
                    <a:lnTo>
                      <a:pt x="176821" y="0"/>
                    </a:lnTo>
                    <a:lnTo>
                      <a:pt x="176821" y="42969"/>
                    </a:lnTo>
                    <a:cubicBezTo>
                      <a:pt x="149927" y="46678"/>
                      <a:pt x="124579" y="57189"/>
                      <a:pt x="102940" y="73572"/>
                    </a:cubicBezTo>
                    <a:lnTo>
                      <a:pt x="72645" y="43278"/>
                    </a:lnTo>
                    <a:lnTo>
                      <a:pt x="43278" y="72645"/>
                    </a:lnTo>
                    <a:lnTo>
                      <a:pt x="73573" y="102940"/>
                    </a:lnTo>
                    <a:cubicBezTo>
                      <a:pt x="57189" y="124578"/>
                      <a:pt x="46679" y="149927"/>
                      <a:pt x="42969" y="176821"/>
                    </a:cubicBezTo>
                    <a:lnTo>
                      <a:pt x="0" y="176821"/>
                    </a:lnTo>
                    <a:lnTo>
                      <a:pt x="0" y="218553"/>
                    </a:lnTo>
                    <a:lnTo>
                      <a:pt x="42969" y="218553"/>
                    </a:lnTo>
                    <a:cubicBezTo>
                      <a:pt x="47606" y="252557"/>
                      <a:pt x="63062" y="284088"/>
                      <a:pt x="87483" y="308200"/>
                    </a:cubicBezTo>
                    <a:cubicBezTo>
                      <a:pt x="111595" y="332312"/>
                      <a:pt x="143126" y="348078"/>
                      <a:pt x="177130" y="352715"/>
                    </a:cubicBezTo>
                    <a:lnTo>
                      <a:pt x="177130" y="395684"/>
                    </a:lnTo>
                    <a:lnTo>
                      <a:pt x="218863" y="395684"/>
                    </a:lnTo>
                    <a:lnTo>
                      <a:pt x="218863" y="352715"/>
                    </a:lnTo>
                    <a:cubicBezTo>
                      <a:pt x="245757" y="349005"/>
                      <a:pt x="271105" y="338495"/>
                      <a:pt x="292744" y="322111"/>
                    </a:cubicBezTo>
                    <a:lnTo>
                      <a:pt x="323039" y="352406"/>
                    </a:lnTo>
                    <a:lnTo>
                      <a:pt x="352406" y="323039"/>
                    </a:lnTo>
                    <a:lnTo>
                      <a:pt x="322111" y="292744"/>
                    </a:lnTo>
                    <a:cubicBezTo>
                      <a:pt x="338495" y="271105"/>
                      <a:pt x="349005" y="245757"/>
                      <a:pt x="352715" y="218862"/>
                    </a:cubicBezTo>
                    <a:lnTo>
                      <a:pt x="395375" y="218862"/>
                    </a:lnTo>
                    <a:close/>
                    <a:moveTo>
                      <a:pt x="82846" y="197842"/>
                    </a:moveTo>
                    <a:cubicBezTo>
                      <a:pt x="82846" y="171257"/>
                      <a:pt x="92120" y="145599"/>
                      <a:pt x="108813" y="125197"/>
                    </a:cubicBezTo>
                    <a:cubicBezTo>
                      <a:pt x="125506" y="104794"/>
                      <a:pt x="149000" y="90574"/>
                      <a:pt x="174967" y="85628"/>
                    </a:cubicBezTo>
                    <a:cubicBezTo>
                      <a:pt x="200933" y="80373"/>
                      <a:pt x="227827" y="84392"/>
                      <a:pt x="251321" y="97066"/>
                    </a:cubicBezTo>
                    <a:cubicBezTo>
                      <a:pt x="274815" y="109431"/>
                      <a:pt x="293053" y="129834"/>
                      <a:pt x="303255" y="154255"/>
                    </a:cubicBezTo>
                    <a:cubicBezTo>
                      <a:pt x="313456" y="178676"/>
                      <a:pt x="314692" y="205879"/>
                      <a:pt x="306964" y="231228"/>
                    </a:cubicBezTo>
                    <a:cubicBezTo>
                      <a:pt x="299236" y="256576"/>
                      <a:pt x="283161" y="278524"/>
                      <a:pt x="260904" y="293362"/>
                    </a:cubicBezTo>
                    <a:cubicBezTo>
                      <a:pt x="238956" y="308200"/>
                      <a:pt x="212371" y="314692"/>
                      <a:pt x="186095" y="312219"/>
                    </a:cubicBezTo>
                    <a:cubicBezTo>
                      <a:pt x="159819" y="309746"/>
                      <a:pt x="135089" y="297999"/>
                      <a:pt x="116232" y="279142"/>
                    </a:cubicBezTo>
                    <a:cubicBezTo>
                      <a:pt x="105413" y="268632"/>
                      <a:pt x="97066" y="255958"/>
                      <a:pt x="91193" y="242047"/>
                    </a:cubicBezTo>
                    <a:cubicBezTo>
                      <a:pt x="85938" y="227827"/>
                      <a:pt x="82846" y="212989"/>
                      <a:pt x="82846" y="197842"/>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Freeform: Shape 77">
                <a:extLst>
                  <a:ext uri="{FF2B5EF4-FFF2-40B4-BE49-F238E27FC236}">
                    <a16:creationId xmlns:a16="http://schemas.microsoft.com/office/drawing/2014/main" id="{B80CEF0E-89DD-5E48-8123-A76F8059A469}"/>
                  </a:ext>
                </a:extLst>
              </p:cNvPr>
              <p:cNvSpPr/>
              <p:nvPr/>
            </p:nvSpPr>
            <p:spPr>
              <a:xfrm>
                <a:off x="3580008" y="7646115"/>
                <a:ext cx="223190" cy="223190"/>
              </a:xfrm>
              <a:custGeom>
                <a:avLst/>
                <a:gdLst>
                  <a:gd name="connsiteX0" fmla="*/ 181458 w 223190"/>
                  <a:gd name="connsiteY0" fmla="*/ 0 h 223190"/>
                  <a:gd name="connsiteX1" fmla="*/ 77282 w 223190"/>
                  <a:gd name="connsiteY1" fmla="*/ 0 h 223190"/>
                  <a:gd name="connsiteX2" fmla="*/ 77282 w 223190"/>
                  <a:gd name="connsiteY2" fmla="*/ 41732 h 223190"/>
                  <a:gd name="connsiteX3" fmla="*/ 152091 w 223190"/>
                  <a:gd name="connsiteY3" fmla="*/ 41732 h 223190"/>
                  <a:gd name="connsiteX4" fmla="*/ 0 w 223190"/>
                  <a:gd name="connsiteY4" fmla="*/ 193823 h 223190"/>
                  <a:gd name="connsiteX5" fmla="*/ 29367 w 223190"/>
                  <a:gd name="connsiteY5" fmla="*/ 223190 h 223190"/>
                  <a:gd name="connsiteX6" fmla="*/ 181458 w 223190"/>
                  <a:gd name="connsiteY6" fmla="*/ 71099 h 223190"/>
                  <a:gd name="connsiteX7" fmla="*/ 181458 w 223190"/>
                  <a:gd name="connsiteY7" fmla="*/ 145908 h 223190"/>
                  <a:gd name="connsiteX8" fmla="*/ 223190 w 223190"/>
                  <a:gd name="connsiteY8" fmla="*/ 145908 h 223190"/>
                  <a:gd name="connsiteX9" fmla="*/ 223190 w 223190"/>
                  <a:gd name="connsiteY9" fmla="*/ 41732 h 223190"/>
                  <a:gd name="connsiteX10" fmla="*/ 223190 w 223190"/>
                  <a:gd name="connsiteY10" fmla="*/ 0 h 223190"/>
                  <a:gd name="connsiteX11" fmla="*/ 181458 w 223190"/>
                  <a:gd name="connsiteY11" fmla="*/ 0 h 2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190" h="223190">
                    <a:moveTo>
                      <a:pt x="181458" y="0"/>
                    </a:moveTo>
                    <a:lnTo>
                      <a:pt x="77282" y="0"/>
                    </a:lnTo>
                    <a:lnTo>
                      <a:pt x="77282" y="41732"/>
                    </a:lnTo>
                    <a:lnTo>
                      <a:pt x="152091" y="41732"/>
                    </a:lnTo>
                    <a:lnTo>
                      <a:pt x="0" y="193823"/>
                    </a:lnTo>
                    <a:lnTo>
                      <a:pt x="29367" y="223190"/>
                    </a:lnTo>
                    <a:lnTo>
                      <a:pt x="181458" y="71099"/>
                    </a:lnTo>
                    <a:lnTo>
                      <a:pt x="181458" y="145908"/>
                    </a:lnTo>
                    <a:lnTo>
                      <a:pt x="223190" y="145908"/>
                    </a:lnTo>
                    <a:lnTo>
                      <a:pt x="223190" y="41732"/>
                    </a:lnTo>
                    <a:lnTo>
                      <a:pt x="223190" y="0"/>
                    </a:lnTo>
                    <a:lnTo>
                      <a:pt x="181458" y="0"/>
                    </a:lnTo>
                    <a:close/>
                  </a:path>
                </a:pathLst>
              </a:custGeom>
              <a:solidFill>
                <a:srgbClr val="50E6FF"/>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5" name="Group 4">
            <a:extLst>
              <a:ext uri="{FF2B5EF4-FFF2-40B4-BE49-F238E27FC236}">
                <a16:creationId xmlns:a16="http://schemas.microsoft.com/office/drawing/2014/main" id="{6D321C13-B139-B646-BA52-EFC7B9A7B15A}"/>
              </a:ext>
            </a:extLst>
          </p:cNvPr>
          <p:cNvGrpSpPr/>
          <p:nvPr/>
        </p:nvGrpSpPr>
        <p:grpSpPr>
          <a:xfrm>
            <a:off x="6332311" y="2308828"/>
            <a:ext cx="2454894" cy="2244218"/>
            <a:chOff x="6496836" y="2587608"/>
            <a:chExt cx="2454894" cy="2244218"/>
          </a:xfrm>
        </p:grpSpPr>
        <p:sp>
          <p:nvSpPr>
            <p:cNvPr id="84" name="Text Placeholder 3">
              <a:extLst>
                <a:ext uri="{FF2B5EF4-FFF2-40B4-BE49-F238E27FC236}">
                  <a16:creationId xmlns:a16="http://schemas.microsoft.com/office/drawing/2014/main" id="{2D5DF45E-63CC-7948-85FF-422F6662300A}"/>
                </a:ext>
              </a:extLst>
            </p:cNvPr>
            <p:cNvSpPr txBox="1">
              <a:spLocks/>
            </p:cNvSpPr>
            <p:nvPr/>
          </p:nvSpPr>
          <p:spPr>
            <a:xfrm>
              <a:off x="6496836" y="3564406"/>
              <a:ext cx="2454894"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12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Maximize business value of data for    data consumers</a:t>
              </a:r>
            </a:p>
          </p:txBody>
        </p:sp>
        <p:grpSp>
          <p:nvGrpSpPr>
            <p:cNvPr id="126" name="Group 125">
              <a:extLst>
                <a:ext uri="{FF2B5EF4-FFF2-40B4-BE49-F238E27FC236}">
                  <a16:creationId xmlns:a16="http://schemas.microsoft.com/office/drawing/2014/main" id="{F485C84B-A42E-2544-AFEE-C0798B9A034F}"/>
                </a:ext>
              </a:extLst>
            </p:cNvPr>
            <p:cNvGrpSpPr/>
            <p:nvPr/>
          </p:nvGrpSpPr>
          <p:grpSpPr>
            <a:xfrm>
              <a:off x="7431478" y="2587608"/>
              <a:ext cx="585610" cy="585606"/>
              <a:chOff x="6501759" y="2719186"/>
              <a:chExt cx="454031" cy="454028"/>
            </a:xfrm>
          </p:grpSpPr>
          <p:sp>
            <p:nvSpPr>
              <p:cNvPr id="127" name="Freeform 39">
                <a:extLst>
                  <a:ext uri="{FF2B5EF4-FFF2-40B4-BE49-F238E27FC236}">
                    <a16:creationId xmlns:a16="http://schemas.microsoft.com/office/drawing/2014/main" id="{B008AFC9-C991-364F-A6CD-C1ACFDDF9F73}"/>
                  </a:ext>
                </a:extLst>
              </p:cNvPr>
              <p:cNvSpPr>
                <a:spLocks/>
              </p:cNvSpPr>
              <p:nvPr/>
            </p:nvSpPr>
            <p:spPr bwMode="auto">
              <a:xfrm>
                <a:off x="6501759" y="2719186"/>
                <a:ext cx="51078" cy="51078"/>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Oval 40">
                <a:extLst>
                  <a:ext uri="{FF2B5EF4-FFF2-40B4-BE49-F238E27FC236}">
                    <a16:creationId xmlns:a16="http://schemas.microsoft.com/office/drawing/2014/main" id="{B1C4D44C-0547-6F4B-9607-32CED1D4DBFE}"/>
                  </a:ext>
                </a:extLst>
              </p:cNvPr>
              <p:cNvSpPr>
                <a:spLocks noChangeArrowheads="1"/>
              </p:cNvSpPr>
              <p:nvPr/>
            </p:nvSpPr>
            <p:spPr bwMode="auto">
              <a:xfrm>
                <a:off x="6579323" y="2719186"/>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Oval 41">
                <a:extLst>
                  <a:ext uri="{FF2B5EF4-FFF2-40B4-BE49-F238E27FC236}">
                    <a16:creationId xmlns:a16="http://schemas.microsoft.com/office/drawing/2014/main" id="{4757A3B9-D490-BF40-90DF-5D98466555AF}"/>
                  </a:ext>
                </a:extLst>
              </p:cNvPr>
              <p:cNvSpPr>
                <a:spLocks noChangeArrowheads="1"/>
              </p:cNvSpPr>
              <p:nvPr/>
            </p:nvSpPr>
            <p:spPr bwMode="auto">
              <a:xfrm>
                <a:off x="6654995" y="2719186"/>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Oval 42">
                <a:extLst>
                  <a:ext uri="{FF2B5EF4-FFF2-40B4-BE49-F238E27FC236}">
                    <a16:creationId xmlns:a16="http://schemas.microsoft.com/office/drawing/2014/main" id="{9ABE909D-4429-EF4E-9156-EEB289E4C1F6}"/>
                  </a:ext>
                </a:extLst>
              </p:cNvPr>
              <p:cNvSpPr>
                <a:spLocks noChangeArrowheads="1"/>
              </p:cNvSpPr>
              <p:nvPr/>
            </p:nvSpPr>
            <p:spPr bwMode="auto">
              <a:xfrm>
                <a:off x="6728775" y="2719186"/>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Oval 43">
                <a:extLst>
                  <a:ext uri="{FF2B5EF4-FFF2-40B4-BE49-F238E27FC236}">
                    <a16:creationId xmlns:a16="http://schemas.microsoft.com/office/drawing/2014/main" id="{26AE418A-A392-2045-BFD1-AAE4B82E9BC6}"/>
                  </a:ext>
                </a:extLst>
              </p:cNvPr>
              <p:cNvSpPr>
                <a:spLocks noChangeArrowheads="1"/>
              </p:cNvSpPr>
              <p:nvPr/>
            </p:nvSpPr>
            <p:spPr bwMode="auto">
              <a:xfrm>
                <a:off x="6804446" y="2719186"/>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Oval 44">
                <a:extLst>
                  <a:ext uri="{FF2B5EF4-FFF2-40B4-BE49-F238E27FC236}">
                    <a16:creationId xmlns:a16="http://schemas.microsoft.com/office/drawing/2014/main" id="{D7FAD1A5-32D3-0247-A0B1-45AD9F115E28}"/>
                  </a:ext>
                </a:extLst>
              </p:cNvPr>
              <p:cNvSpPr>
                <a:spLocks noChangeArrowheads="1"/>
              </p:cNvSpPr>
              <p:nvPr/>
            </p:nvSpPr>
            <p:spPr bwMode="auto">
              <a:xfrm>
                <a:off x="6880118" y="2719186"/>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45">
                <a:extLst>
                  <a:ext uri="{FF2B5EF4-FFF2-40B4-BE49-F238E27FC236}">
                    <a16:creationId xmlns:a16="http://schemas.microsoft.com/office/drawing/2014/main" id="{FEE84104-42BF-1942-9735-DEA494DCE34E}"/>
                  </a:ext>
                </a:extLst>
              </p:cNvPr>
              <p:cNvSpPr>
                <a:spLocks/>
              </p:cNvSpPr>
              <p:nvPr/>
            </p:nvSpPr>
            <p:spPr bwMode="auto">
              <a:xfrm>
                <a:off x="6501759" y="2796749"/>
                <a:ext cx="51078" cy="49186"/>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Oval 46">
                <a:extLst>
                  <a:ext uri="{FF2B5EF4-FFF2-40B4-BE49-F238E27FC236}">
                    <a16:creationId xmlns:a16="http://schemas.microsoft.com/office/drawing/2014/main" id="{02D5F199-0927-8B46-9954-B28909A1B2FE}"/>
                  </a:ext>
                </a:extLst>
              </p:cNvPr>
              <p:cNvSpPr>
                <a:spLocks noChangeArrowheads="1"/>
              </p:cNvSpPr>
              <p:nvPr/>
            </p:nvSpPr>
            <p:spPr bwMode="auto">
              <a:xfrm>
                <a:off x="6579323" y="2796749"/>
                <a:ext cx="49187"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Oval 47">
                <a:extLst>
                  <a:ext uri="{FF2B5EF4-FFF2-40B4-BE49-F238E27FC236}">
                    <a16:creationId xmlns:a16="http://schemas.microsoft.com/office/drawing/2014/main" id="{2B0E4BC9-1AE2-D940-B3E0-6A87148A47F9}"/>
                  </a:ext>
                </a:extLst>
              </p:cNvPr>
              <p:cNvSpPr>
                <a:spLocks noChangeArrowheads="1"/>
              </p:cNvSpPr>
              <p:nvPr/>
            </p:nvSpPr>
            <p:spPr bwMode="auto">
              <a:xfrm>
                <a:off x="6654995" y="2796749"/>
                <a:ext cx="49187"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Oval 48">
                <a:extLst>
                  <a:ext uri="{FF2B5EF4-FFF2-40B4-BE49-F238E27FC236}">
                    <a16:creationId xmlns:a16="http://schemas.microsoft.com/office/drawing/2014/main" id="{12456F04-6B79-B244-A860-73A3B0617E48}"/>
                  </a:ext>
                </a:extLst>
              </p:cNvPr>
              <p:cNvSpPr>
                <a:spLocks noChangeArrowheads="1"/>
              </p:cNvSpPr>
              <p:nvPr/>
            </p:nvSpPr>
            <p:spPr bwMode="auto">
              <a:xfrm>
                <a:off x="6728775" y="2796749"/>
                <a:ext cx="51078"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Oval 49">
                <a:extLst>
                  <a:ext uri="{FF2B5EF4-FFF2-40B4-BE49-F238E27FC236}">
                    <a16:creationId xmlns:a16="http://schemas.microsoft.com/office/drawing/2014/main" id="{F73C79A5-5B80-2446-8557-944C468B6BEA}"/>
                  </a:ext>
                </a:extLst>
              </p:cNvPr>
              <p:cNvSpPr>
                <a:spLocks noChangeArrowheads="1"/>
              </p:cNvSpPr>
              <p:nvPr/>
            </p:nvSpPr>
            <p:spPr bwMode="auto">
              <a:xfrm>
                <a:off x="6804446" y="2796749"/>
                <a:ext cx="51078"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Oval 50">
                <a:extLst>
                  <a:ext uri="{FF2B5EF4-FFF2-40B4-BE49-F238E27FC236}">
                    <a16:creationId xmlns:a16="http://schemas.microsoft.com/office/drawing/2014/main" id="{95F93591-3774-E64A-9E45-E9CBA9CF88FA}"/>
                  </a:ext>
                </a:extLst>
              </p:cNvPr>
              <p:cNvSpPr>
                <a:spLocks noChangeArrowheads="1"/>
              </p:cNvSpPr>
              <p:nvPr/>
            </p:nvSpPr>
            <p:spPr bwMode="auto">
              <a:xfrm>
                <a:off x="6880118" y="2796749"/>
                <a:ext cx="51078"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51">
                <a:extLst>
                  <a:ext uri="{FF2B5EF4-FFF2-40B4-BE49-F238E27FC236}">
                    <a16:creationId xmlns:a16="http://schemas.microsoft.com/office/drawing/2014/main" id="{979CDCB0-616B-1445-BE9B-6E569282B4F0}"/>
                  </a:ext>
                </a:extLst>
              </p:cNvPr>
              <p:cNvSpPr>
                <a:spLocks/>
              </p:cNvSpPr>
              <p:nvPr/>
            </p:nvSpPr>
            <p:spPr bwMode="auto">
              <a:xfrm>
                <a:off x="6501759" y="2870529"/>
                <a:ext cx="51078" cy="51078"/>
              </a:xfrm>
              <a:custGeom>
                <a:avLst/>
                <a:gdLst>
                  <a:gd name="T0" fmla="*/ 20 w 41"/>
                  <a:gd name="T1" fmla="*/ 41 h 41"/>
                  <a:gd name="T2" fmla="*/ 0 w 41"/>
                  <a:gd name="T3" fmla="*/ 21 h 41"/>
                  <a:gd name="T4" fmla="*/ 20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1"/>
                    </a:cubicBezTo>
                    <a:cubicBezTo>
                      <a:pt x="0" y="9"/>
                      <a:pt x="9" y="0"/>
                      <a:pt x="20" y="0"/>
                    </a:cubicBezTo>
                    <a:cubicBezTo>
                      <a:pt x="32" y="0"/>
                      <a:pt x="41" y="9"/>
                      <a:pt x="41" y="21"/>
                    </a:cubicBezTo>
                    <a:cubicBezTo>
                      <a:pt x="41" y="32"/>
                      <a:pt x="31" y="41"/>
                      <a:pt x="20" y="41"/>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Oval 52">
                <a:extLst>
                  <a:ext uri="{FF2B5EF4-FFF2-40B4-BE49-F238E27FC236}">
                    <a16:creationId xmlns:a16="http://schemas.microsoft.com/office/drawing/2014/main" id="{49C433B9-CB6F-D040-8CF5-EF8E9E1A7CAF}"/>
                  </a:ext>
                </a:extLst>
              </p:cNvPr>
              <p:cNvSpPr>
                <a:spLocks noChangeArrowheads="1"/>
              </p:cNvSpPr>
              <p:nvPr/>
            </p:nvSpPr>
            <p:spPr bwMode="auto">
              <a:xfrm>
                <a:off x="6579323" y="2870529"/>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Oval 53">
                <a:extLst>
                  <a:ext uri="{FF2B5EF4-FFF2-40B4-BE49-F238E27FC236}">
                    <a16:creationId xmlns:a16="http://schemas.microsoft.com/office/drawing/2014/main" id="{A9CE5D9D-E2C4-1943-A3EA-7B4C1AF34D8A}"/>
                  </a:ext>
                </a:extLst>
              </p:cNvPr>
              <p:cNvSpPr>
                <a:spLocks noChangeArrowheads="1"/>
              </p:cNvSpPr>
              <p:nvPr/>
            </p:nvSpPr>
            <p:spPr bwMode="auto">
              <a:xfrm>
                <a:off x="6654995" y="2870529"/>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Oval 54">
                <a:extLst>
                  <a:ext uri="{FF2B5EF4-FFF2-40B4-BE49-F238E27FC236}">
                    <a16:creationId xmlns:a16="http://schemas.microsoft.com/office/drawing/2014/main" id="{417FB5EE-99F6-214C-9355-72E7803C716F}"/>
                  </a:ext>
                </a:extLst>
              </p:cNvPr>
              <p:cNvSpPr>
                <a:spLocks noChangeArrowheads="1"/>
              </p:cNvSpPr>
              <p:nvPr/>
            </p:nvSpPr>
            <p:spPr bwMode="auto">
              <a:xfrm>
                <a:off x="6728775" y="2870529"/>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Oval 55">
                <a:extLst>
                  <a:ext uri="{FF2B5EF4-FFF2-40B4-BE49-F238E27FC236}">
                    <a16:creationId xmlns:a16="http://schemas.microsoft.com/office/drawing/2014/main" id="{42DE55A2-6DBB-D145-9691-97E2D7CBA82C}"/>
                  </a:ext>
                </a:extLst>
              </p:cNvPr>
              <p:cNvSpPr>
                <a:spLocks noChangeArrowheads="1"/>
              </p:cNvSpPr>
              <p:nvPr/>
            </p:nvSpPr>
            <p:spPr bwMode="auto">
              <a:xfrm>
                <a:off x="6804446" y="2870529"/>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Oval 56">
                <a:extLst>
                  <a:ext uri="{FF2B5EF4-FFF2-40B4-BE49-F238E27FC236}">
                    <a16:creationId xmlns:a16="http://schemas.microsoft.com/office/drawing/2014/main" id="{D4192B9F-2074-2A43-B556-28EA81EF2508}"/>
                  </a:ext>
                </a:extLst>
              </p:cNvPr>
              <p:cNvSpPr>
                <a:spLocks noChangeArrowheads="1"/>
              </p:cNvSpPr>
              <p:nvPr/>
            </p:nvSpPr>
            <p:spPr bwMode="auto">
              <a:xfrm>
                <a:off x="6880118" y="2870529"/>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57">
                <a:extLst>
                  <a:ext uri="{FF2B5EF4-FFF2-40B4-BE49-F238E27FC236}">
                    <a16:creationId xmlns:a16="http://schemas.microsoft.com/office/drawing/2014/main" id="{5BE2FD27-D7BF-254A-BB7E-698EC1A89D8B}"/>
                  </a:ext>
                </a:extLst>
              </p:cNvPr>
              <p:cNvSpPr>
                <a:spLocks/>
              </p:cNvSpPr>
              <p:nvPr/>
            </p:nvSpPr>
            <p:spPr bwMode="auto">
              <a:xfrm>
                <a:off x="6501759" y="2946200"/>
                <a:ext cx="51078" cy="51078"/>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Oval 58">
                <a:extLst>
                  <a:ext uri="{FF2B5EF4-FFF2-40B4-BE49-F238E27FC236}">
                    <a16:creationId xmlns:a16="http://schemas.microsoft.com/office/drawing/2014/main" id="{38358762-F164-384F-94AD-B758966C4248}"/>
                  </a:ext>
                </a:extLst>
              </p:cNvPr>
              <p:cNvSpPr>
                <a:spLocks noChangeArrowheads="1"/>
              </p:cNvSpPr>
              <p:nvPr/>
            </p:nvSpPr>
            <p:spPr bwMode="auto">
              <a:xfrm>
                <a:off x="6579323" y="2946200"/>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Oval 59">
                <a:extLst>
                  <a:ext uri="{FF2B5EF4-FFF2-40B4-BE49-F238E27FC236}">
                    <a16:creationId xmlns:a16="http://schemas.microsoft.com/office/drawing/2014/main" id="{2D092D6F-DD82-9E42-8DA8-37DD429D7F89}"/>
                  </a:ext>
                </a:extLst>
              </p:cNvPr>
              <p:cNvSpPr>
                <a:spLocks noChangeArrowheads="1"/>
              </p:cNvSpPr>
              <p:nvPr/>
            </p:nvSpPr>
            <p:spPr bwMode="auto">
              <a:xfrm>
                <a:off x="6654995" y="2946200"/>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Freeform 60">
                <a:extLst>
                  <a:ext uri="{FF2B5EF4-FFF2-40B4-BE49-F238E27FC236}">
                    <a16:creationId xmlns:a16="http://schemas.microsoft.com/office/drawing/2014/main" id="{DF970CF4-6105-F74D-A272-C81C84B6D309}"/>
                  </a:ext>
                </a:extLst>
              </p:cNvPr>
              <p:cNvSpPr>
                <a:spLocks/>
              </p:cNvSpPr>
              <p:nvPr/>
            </p:nvSpPr>
            <p:spPr bwMode="auto">
              <a:xfrm>
                <a:off x="6501759" y="3021871"/>
                <a:ext cx="51078" cy="51078"/>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Oval 61">
                <a:extLst>
                  <a:ext uri="{FF2B5EF4-FFF2-40B4-BE49-F238E27FC236}">
                    <a16:creationId xmlns:a16="http://schemas.microsoft.com/office/drawing/2014/main" id="{69879EBC-F3C2-CD4E-BE9E-ABC431B255EA}"/>
                  </a:ext>
                </a:extLst>
              </p:cNvPr>
              <p:cNvSpPr>
                <a:spLocks noChangeArrowheads="1"/>
              </p:cNvSpPr>
              <p:nvPr/>
            </p:nvSpPr>
            <p:spPr bwMode="auto">
              <a:xfrm>
                <a:off x="6579323" y="3021871"/>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Oval 62">
                <a:extLst>
                  <a:ext uri="{FF2B5EF4-FFF2-40B4-BE49-F238E27FC236}">
                    <a16:creationId xmlns:a16="http://schemas.microsoft.com/office/drawing/2014/main" id="{97BF6818-8F72-CC47-A815-3975CBEF78A2}"/>
                  </a:ext>
                </a:extLst>
              </p:cNvPr>
              <p:cNvSpPr>
                <a:spLocks noChangeArrowheads="1"/>
              </p:cNvSpPr>
              <p:nvPr/>
            </p:nvSpPr>
            <p:spPr bwMode="auto">
              <a:xfrm>
                <a:off x="6654995" y="3021871"/>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Freeform 63">
                <a:extLst>
                  <a:ext uri="{FF2B5EF4-FFF2-40B4-BE49-F238E27FC236}">
                    <a16:creationId xmlns:a16="http://schemas.microsoft.com/office/drawing/2014/main" id="{0BD6A785-6F6B-1147-8361-D5FF53348E19}"/>
                  </a:ext>
                </a:extLst>
              </p:cNvPr>
              <p:cNvSpPr>
                <a:spLocks/>
              </p:cNvSpPr>
              <p:nvPr/>
            </p:nvSpPr>
            <p:spPr bwMode="auto">
              <a:xfrm>
                <a:off x="6501759" y="3097543"/>
                <a:ext cx="51078" cy="51078"/>
              </a:xfrm>
              <a:custGeom>
                <a:avLst/>
                <a:gdLst>
                  <a:gd name="T0" fmla="*/ 20 w 41"/>
                  <a:gd name="T1" fmla="*/ 41 h 41"/>
                  <a:gd name="T2" fmla="*/ 0 w 41"/>
                  <a:gd name="T3" fmla="*/ 20 h 41"/>
                  <a:gd name="T4" fmla="*/ 20 w 41"/>
                  <a:gd name="T5" fmla="*/ 0 h 41"/>
                  <a:gd name="T6" fmla="*/ 41 w 41"/>
                  <a:gd name="T7" fmla="*/ 20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0"/>
                    </a:cubicBezTo>
                    <a:cubicBezTo>
                      <a:pt x="0" y="9"/>
                      <a:pt x="9" y="0"/>
                      <a:pt x="20" y="0"/>
                    </a:cubicBezTo>
                    <a:cubicBezTo>
                      <a:pt x="32" y="0"/>
                      <a:pt x="41" y="9"/>
                      <a:pt x="41" y="20"/>
                    </a:cubicBezTo>
                    <a:cubicBezTo>
                      <a:pt x="41" y="32"/>
                      <a:pt x="31" y="41"/>
                      <a:pt x="20" y="41"/>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Oval 64">
                <a:extLst>
                  <a:ext uri="{FF2B5EF4-FFF2-40B4-BE49-F238E27FC236}">
                    <a16:creationId xmlns:a16="http://schemas.microsoft.com/office/drawing/2014/main" id="{CA6B12F7-7DD9-3747-9010-B9BC143B5985}"/>
                  </a:ext>
                </a:extLst>
              </p:cNvPr>
              <p:cNvSpPr>
                <a:spLocks noChangeArrowheads="1"/>
              </p:cNvSpPr>
              <p:nvPr/>
            </p:nvSpPr>
            <p:spPr bwMode="auto">
              <a:xfrm>
                <a:off x="6579323" y="3097543"/>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Oval 65">
                <a:extLst>
                  <a:ext uri="{FF2B5EF4-FFF2-40B4-BE49-F238E27FC236}">
                    <a16:creationId xmlns:a16="http://schemas.microsoft.com/office/drawing/2014/main" id="{2783EF50-BB0D-DD4A-B990-A8C9D54B2363}"/>
                  </a:ext>
                </a:extLst>
              </p:cNvPr>
              <p:cNvSpPr>
                <a:spLocks noChangeArrowheads="1"/>
              </p:cNvSpPr>
              <p:nvPr/>
            </p:nvSpPr>
            <p:spPr bwMode="auto">
              <a:xfrm>
                <a:off x="6654995" y="3097543"/>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66">
                <a:extLst>
                  <a:ext uri="{FF2B5EF4-FFF2-40B4-BE49-F238E27FC236}">
                    <a16:creationId xmlns:a16="http://schemas.microsoft.com/office/drawing/2014/main" id="{3C3A23F6-733C-2F4C-BB27-7055E1674553}"/>
                  </a:ext>
                </a:extLst>
              </p:cNvPr>
              <p:cNvSpPr>
                <a:spLocks noEditPoints="1"/>
              </p:cNvSpPr>
              <p:nvPr/>
            </p:nvSpPr>
            <p:spPr bwMode="auto">
              <a:xfrm>
                <a:off x="6730666" y="2946200"/>
                <a:ext cx="225124" cy="227014"/>
              </a:xfrm>
              <a:custGeom>
                <a:avLst/>
                <a:gdLst>
                  <a:gd name="T0" fmla="*/ 181 w 181"/>
                  <a:gd name="T1" fmla="*/ 169 h 183"/>
                  <a:gd name="T2" fmla="*/ 123 w 181"/>
                  <a:gd name="T3" fmla="*/ 111 h 183"/>
                  <a:gd name="T4" fmla="*/ 137 w 181"/>
                  <a:gd name="T5" fmla="*/ 69 h 183"/>
                  <a:gd name="T6" fmla="*/ 68 w 181"/>
                  <a:gd name="T7" fmla="*/ 0 h 183"/>
                  <a:gd name="T8" fmla="*/ 0 w 181"/>
                  <a:gd name="T9" fmla="*/ 69 h 183"/>
                  <a:gd name="T10" fmla="*/ 68 w 181"/>
                  <a:gd name="T11" fmla="*/ 138 h 183"/>
                  <a:gd name="T12" fmla="*/ 108 w 181"/>
                  <a:gd name="T13" fmla="*/ 125 h 183"/>
                  <a:gd name="T14" fmla="*/ 167 w 181"/>
                  <a:gd name="T15" fmla="*/ 183 h 183"/>
                  <a:gd name="T16" fmla="*/ 181 w 181"/>
                  <a:gd name="T17" fmla="*/ 169 h 183"/>
                  <a:gd name="T18" fmla="*/ 68 w 181"/>
                  <a:gd name="T19" fmla="*/ 118 h 183"/>
                  <a:gd name="T20" fmla="*/ 20 w 181"/>
                  <a:gd name="T21" fmla="*/ 69 h 183"/>
                  <a:gd name="T22" fmla="*/ 68 w 181"/>
                  <a:gd name="T23" fmla="*/ 21 h 183"/>
                  <a:gd name="T24" fmla="*/ 117 w 181"/>
                  <a:gd name="T25" fmla="*/ 69 h 183"/>
                  <a:gd name="T26" fmla="*/ 68 w 181"/>
                  <a:gd name="T27" fmla="*/ 11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83">
                    <a:moveTo>
                      <a:pt x="181" y="169"/>
                    </a:moveTo>
                    <a:cubicBezTo>
                      <a:pt x="123" y="111"/>
                      <a:pt x="123" y="111"/>
                      <a:pt x="123" y="111"/>
                    </a:cubicBezTo>
                    <a:cubicBezTo>
                      <a:pt x="132" y="99"/>
                      <a:pt x="137" y="85"/>
                      <a:pt x="137" y="69"/>
                    </a:cubicBezTo>
                    <a:cubicBezTo>
                      <a:pt x="137" y="31"/>
                      <a:pt x="106" y="0"/>
                      <a:pt x="68" y="0"/>
                    </a:cubicBezTo>
                    <a:cubicBezTo>
                      <a:pt x="30" y="0"/>
                      <a:pt x="0" y="31"/>
                      <a:pt x="0" y="69"/>
                    </a:cubicBezTo>
                    <a:cubicBezTo>
                      <a:pt x="0" y="107"/>
                      <a:pt x="30" y="138"/>
                      <a:pt x="68" y="138"/>
                    </a:cubicBezTo>
                    <a:cubicBezTo>
                      <a:pt x="83" y="138"/>
                      <a:pt x="97" y="133"/>
                      <a:pt x="108" y="125"/>
                    </a:cubicBezTo>
                    <a:cubicBezTo>
                      <a:pt x="167" y="183"/>
                      <a:pt x="167" y="183"/>
                      <a:pt x="167" y="183"/>
                    </a:cubicBezTo>
                    <a:lnTo>
                      <a:pt x="181" y="169"/>
                    </a:lnTo>
                    <a:close/>
                    <a:moveTo>
                      <a:pt x="68" y="118"/>
                    </a:moveTo>
                    <a:cubicBezTo>
                      <a:pt x="42" y="118"/>
                      <a:pt x="20" y="96"/>
                      <a:pt x="20" y="69"/>
                    </a:cubicBezTo>
                    <a:cubicBezTo>
                      <a:pt x="20" y="42"/>
                      <a:pt x="42" y="21"/>
                      <a:pt x="68" y="21"/>
                    </a:cubicBezTo>
                    <a:cubicBezTo>
                      <a:pt x="95" y="21"/>
                      <a:pt x="117" y="42"/>
                      <a:pt x="117" y="69"/>
                    </a:cubicBezTo>
                    <a:cubicBezTo>
                      <a:pt x="117" y="96"/>
                      <a:pt x="95" y="118"/>
                      <a:pt x="68" y="118"/>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4" name="Group 3">
            <a:extLst>
              <a:ext uri="{FF2B5EF4-FFF2-40B4-BE49-F238E27FC236}">
                <a16:creationId xmlns:a16="http://schemas.microsoft.com/office/drawing/2014/main" id="{E55DE0B9-378F-9440-8AE7-582D2D6D1070}"/>
              </a:ext>
            </a:extLst>
          </p:cNvPr>
          <p:cNvGrpSpPr/>
          <p:nvPr/>
        </p:nvGrpSpPr>
        <p:grpSpPr>
          <a:xfrm>
            <a:off x="9064476" y="2269080"/>
            <a:ext cx="2723448" cy="2296239"/>
            <a:chOff x="8784209" y="2547860"/>
            <a:chExt cx="2723448" cy="2296239"/>
          </a:xfrm>
        </p:grpSpPr>
        <p:sp>
          <p:nvSpPr>
            <p:cNvPr id="85" name="Text Placeholder 3">
              <a:extLst>
                <a:ext uri="{FF2B5EF4-FFF2-40B4-BE49-F238E27FC236}">
                  <a16:creationId xmlns:a16="http://schemas.microsoft.com/office/drawing/2014/main" id="{0C7F6924-E2E6-2D4A-9611-752C6755AA51}"/>
                </a:ext>
              </a:extLst>
            </p:cNvPr>
            <p:cNvSpPr txBox="1">
              <a:spLocks/>
            </p:cNvSpPr>
            <p:nvPr/>
          </p:nvSpPr>
          <p:spPr>
            <a:xfrm>
              <a:off x="8784209" y="3576679"/>
              <a:ext cx="2723448"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12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Gain insight into     data use              across the estate</a:t>
              </a:r>
            </a:p>
          </p:txBody>
        </p:sp>
        <p:grpSp>
          <p:nvGrpSpPr>
            <p:cNvPr id="121" name="Group 120">
              <a:extLst>
                <a:ext uri="{FF2B5EF4-FFF2-40B4-BE49-F238E27FC236}">
                  <a16:creationId xmlns:a16="http://schemas.microsoft.com/office/drawing/2014/main" id="{770AC574-B418-6145-9A38-9A0A300392C1}"/>
                </a:ext>
              </a:extLst>
            </p:cNvPr>
            <p:cNvGrpSpPr>
              <a:grpSpLocks noChangeAspect="1"/>
            </p:cNvGrpSpPr>
            <p:nvPr/>
          </p:nvGrpSpPr>
          <p:grpSpPr>
            <a:xfrm>
              <a:off x="9912477" y="2547860"/>
              <a:ext cx="466912" cy="576232"/>
              <a:chOff x="1980078" y="253998"/>
              <a:chExt cx="3830386" cy="4727197"/>
            </a:xfrm>
            <a:solidFill>
              <a:srgbClr val="50E6FF"/>
            </a:solidFill>
          </p:grpSpPr>
          <p:sp>
            <p:nvSpPr>
              <p:cNvPr id="122" name="Rectangle 27">
                <a:extLst>
                  <a:ext uri="{FF2B5EF4-FFF2-40B4-BE49-F238E27FC236}">
                    <a16:creationId xmlns:a16="http://schemas.microsoft.com/office/drawing/2014/main" id="{E84E89A0-DF8F-6C4D-8372-CD010F7C1F34}"/>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3" name="Freeform 29">
                <a:extLst>
                  <a:ext uri="{FF2B5EF4-FFF2-40B4-BE49-F238E27FC236}">
                    <a16:creationId xmlns:a16="http://schemas.microsoft.com/office/drawing/2014/main" id="{B413674C-6B01-BF43-95C9-7DA98A56967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4" name="Freeform 30">
                <a:extLst>
                  <a:ext uri="{FF2B5EF4-FFF2-40B4-BE49-F238E27FC236}">
                    <a16:creationId xmlns:a16="http://schemas.microsoft.com/office/drawing/2014/main" id="{3CF90950-6FB1-2047-AFF9-042CF04464D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5" name="Freeform: Shape 141">
                <a:extLst>
                  <a:ext uri="{FF2B5EF4-FFF2-40B4-BE49-F238E27FC236}">
                    <a16:creationId xmlns:a16="http://schemas.microsoft.com/office/drawing/2014/main" id="{C5D50043-B476-EC40-BE63-132380231B0A}"/>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115049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05211C6-63BA-BB42-BBCF-8403394635B7}"/>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Title 1">
            <a:extLst>
              <a:ext uri="{FF2B5EF4-FFF2-40B4-BE49-F238E27FC236}">
                <a16:creationId xmlns:a16="http://schemas.microsoft.com/office/drawing/2014/main" id="{FD400C6F-A9BA-E143-9AEB-87922E1C89CB}"/>
              </a:ext>
            </a:extLst>
          </p:cNvPr>
          <p:cNvSpPr txBox="1">
            <a:spLocks/>
          </p:cNvSpPr>
          <p:nvPr/>
        </p:nvSpPr>
        <p:spPr>
          <a:xfrm>
            <a:off x="885060" y="394278"/>
            <a:ext cx="10767442"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3600" b="0" i="0" u="none" strike="noStrike" kern="1200" cap="none" spc="0" normalizeH="0" baseline="0" noProof="0">
                <a:ln>
                  <a:noFill/>
                </a:ln>
                <a:solidFill>
                  <a:srgbClr val="0078D4"/>
                </a:solidFill>
                <a:effectLst/>
                <a:uLnTx/>
                <a:uFillTx/>
                <a:latin typeface="Segoe UI Semibold" panose="020B0502040204020203" pitchFamily="34" charset="0"/>
                <a:ea typeface="+mj-ea"/>
                <a:cs typeface="Segoe UI Semibold" panose="020B0502040204020203" pitchFamily="34" charset="0"/>
              </a:rPr>
              <a:t>Data Governance Accelerator</a:t>
            </a:r>
            <a:endParaRPr kumimoji="0" lang="en-US" sz="3600" b="0" i="0" u="none" strike="noStrike" kern="1200" cap="none" spc="0" normalizeH="0" baseline="0" noProof="0">
              <a:ln>
                <a:noFill/>
              </a:ln>
              <a:solidFill>
                <a:prstClr val="white"/>
              </a:solidFill>
              <a:effectLst/>
              <a:uLnTx/>
              <a:uFillTx/>
              <a:latin typeface="Segoe UI Semibold" panose="020B0502040204020203" pitchFamily="34" charset="0"/>
              <a:ea typeface="+mj-ea"/>
              <a:cs typeface="Segoe UI Semibold" panose="020B0502040204020203" pitchFamily="34" charset="0"/>
            </a:endParaRPr>
          </a:p>
        </p:txBody>
      </p:sp>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2" name="Title 1">
            <a:extLst>
              <a:ext uri="{FF2B5EF4-FFF2-40B4-BE49-F238E27FC236}">
                <a16:creationId xmlns:a16="http://schemas.microsoft.com/office/drawing/2014/main" id="{FB20ED8A-2D3F-463D-ADFE-82DFE5DFB32D}"/>
              </a:ext>
            </a:extLst>
          </p:cNvPr>
          <p:cNvSpPr txBox="1">
            <a:spLocks/>
          </p:cNvSpPr>
          <p:nvPr/>
        </p:nvSpPr>
        <p:spPr>
          <a:xfrm>
            <a:off x="2628849" y="1694182"/>
            <a:ext cx="10239570" cy="1114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r>
              <a:rPr lang="en-AU" sz="2800">
                <a:solidFill>
                  <a:srgbClr val="FFFFFF"/>
                </a:solidFill>
                <a:latin typeface="Segoe UI"/>
              </a:rPr>
              <a:t>Focus is on three key areas of capability</a:t>
            </a:r>
          </a:p>
        </p:txBody>
      </p:sp>
      <p:grpSp>
        <p:nvGrpSpPr>
          <p:cNvPr id="73" name="Group 72">
            <a:extLst>
              <a:ext uri="{FF2B5EF4-FFF2-40B4-BE49-F238E27FC236}">
                <a16:creationId xmlns:a16="http://schemas.microsoft.com/office/drawing/2014/main" id="{9FEF1E89-AE01-4E3A-84B9-D5CE0DABCA68}"/>
              </a:ext>
            </a:extLst>
          </p:cNvPr>
          <p:cNvGrpSpPr/>
          <p:nvPr/>
        </p:nvGrpSpPr>
        <p:grpSpPr>
          <a:xfrm>
            <a:off x="1530724" y="2837329"/>
            <a:ext cx="2454894" cy="2244218"/>
            <a:chOff x="6496836" y="2587608"/>
            <a:chExt cx="2454894" cy="2244218"/>
          </a:xfrm>
        </p:grpSpPr>
        <p:sp>
          <p:nvSpPr>
            <p:cNvPr id="74" name="Text Placeholder 3">
              <a:extLst>
                <a:ext uri="{FF2B5EF4-FFF2-40B4-BE49-F238E27FC236}">
                  <a16:creationId xmlns:a16="http://schemas.microsoft.com/office/drawing/2014/main" id="{11B32120-479F-41E1-87FA-8A162D67CFAE}"/>
                </a:ext>
              </a:extLst>
            </p:cNvPr>
            <p:cNvSpPr txBox="1">
              <a:spLocks/>
            </p:cNvSpPr>
            <p:nvPr/>
          </p:nvSpPr>
          <p:spPr>
            <a:xfrm>
              <a:off x="6496836" y="3564406"/>
              <a:ext cx="2454894"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12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Discover</a:t>
              </a:r>
            </a:p>
          </p:txBody>
        </p:sp>
        <p:grpSp>
          <p:nvGrpSpPr>
            <p:cNvPr id="75" name="Group 74">
              <a:extLst>
                <a:ext uri="{FF2B5EF4-FFF2-40B4-BE49-F238E27FC236}">
                  <a16:creationId xmlns:a16="http://schemas.microsoft.com/office/drawing/2014/main" id="{6B499D18-42AE-4F38-97A3-ABA9517A7917}"/>
                </a:ext>
              </a:extLst>
            </p:cNvPr>
            <p:cNvGrpSpPr/>
            <p:nvPr/>
          </p:nvGrpSpPr>
          <p:grpSpPr>
            <a:xfrm>
              <a:off x="7431478" y="2587608"/>
              <a:ext cx="585610" cy="585606"/>
              <a:chOff x="6501759" y="2719186"/>
              <a:chExt cx="454031" cy="454028"/>
            </a:xfrm>
          </p:grpSpPr>
          <p:sp>
            <p:nvSpPr>
              <p:cNvPr id="76" name="Freeform 39">
                <a:extLst>
                  <a:ext uri="{FF2B5EF4-FFF2-40B4-BE49-F238E27FC236}">
                    <a16:creationId xmlns:a16="http://schemas.microsoft.com/office/drawing/2014/main" id="{E45DF11A-815B-4A1A-8768-0BFE09966473}"/>
                  </a:ext>
                </a:extLst>
              </p:cNvPr>
              <p:cNvSpPr>
                <a:spLocks/>
              </p:cNvSpPr>
              <p:nvPr/>
            </p:nvSpPr>
            <p:spPr bwMode="auto">
              <a:xfrm>
                <a:off x="6501759" y="2719186"/>
                <a:ext cx="51078" cy="51078"/>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Oval 40">
                <a:extLst>
                  <a:ext uri="{FF2B5EF4-FFF2-40B4-BE49-F238E27FC236}">
                    <a16:creationId xmlns:a16="http://schemas.microsoft.com/office/drawing/2014/main" id="{0D2D689B-E7CE-4483-B62E-B70880C8A0BE}"/>
                  </a:ext>
                </a:extLst>
              </p:cNvPr>
              <p:cNvSpPr>
                <a:spLocks noChangeArrowheads="1"/>
              </p:cNvSpPr>
              <p:nvPr/>
            </p:nvSpPr>
            <p:spPr bwMode="auto">
              <a:xfrm>
                <a:off x="6579323" y="2719186"/>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Oval 41">
                <a:extLst>
                  <a:ext uri="{FF2B5EF4-FFF2-40B4-BE49-F238E27FC236}">
                    <a16:creationId xmlns:a16="http://schemas.microsoft.com/office/drawing/2014/main" id="{1FE6B8E4-55F3-4B7F-9FB9-FCC34D289F86}"/>
                  </a:ext>
                </a:extLst>
              </p:cNvPr>
              <p:cNvSpPr>
                <a:spLocks noChangeArrowheads="1"/>
              </p:cNvSpPr>
              <p:nvPr/>
            </p:nvSpPr>
            <p:spPr bwMode="auto">
              <a:xfrm>
                <a:off x="6654995" y="2719186"/>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Oval 42">
                <a:extLst>
                  <a:ext uri="{FF2B5EF4-FFF2-40B4-BE49-F238E27FC236}">
                    <a16:creationId xmlns:a16="http://schemas.microsoft.com/office/drawing/2014/main" id="{AEDAD086-7E42-46E9-A104-179F9A3BBE50}"/>
                  </a:ext>
                </a:extLst>
              </p:cNvPr>
              <p:cNvSpPr>
                <a:spLocks noChangeArrowheads="1"/>
              </p:cNvSpPr>
              <p:nvPr/>
            </p:nvSpPr>
            <p:spPr bwMode="auto">
              <a:xfrm>
                <a:off x="6728775" y="2719186"/>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Oval 43">
                <a:extLst>
                  <a:ext uri="{FF2B5EF4-FFF2-40B4-BE49-F238E27FC236}">
                    <a16:creationId xmlns:a16="http://schemas.microsoft.com/office/drawing/2014/main" id="{A3469C93-21B4-48E7-90DD-B30364CC0C4F}"/>
                  </a:ext>
                </a:extLst>
              </p:cNvPr>
              <p:cNvSpPr>
                <a:spLocks noChangeArrowheads="1"/>
              </p:cNvSpPr>
              <p:nvPr/>
            </p:nvSpPr>
            <p:spPr bwMode="auto">
              <a:xfrm>
                <a:off x="6804446" y="2719186"/>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Oval 44">
                <a:extLst>
                  <a:ext uri="{FF2B5EF4-FFF2-40B4-BE49-F238E27FC236}">
                    <a16:creationId xmlns:a16="http://schemas.microsoft.com/office/drawing/2014/main" id="{EBA5D46D-FC1B-4379-A87C-5A07766528CE}"/>
                  </a:ext>
                </a:extLst>
              </p:cNvPr>
              <p:cNvSpPr>
                <a:spLocks noChangeArrowheads="1"/>
              </p:cNvSpPr>
              <p:nvPr/>
            </p:nvSpPr>
            <p:spPr bwMode="auto">
              <a:xfrm>
                <a:off x="6880118" y="2719186"/>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45">
                <a:extLst>
                  <a:ext uri="{FF2B5EF4-FFF2-40B4-BE49-F238E27FC236}">
                    <a16:creationId xmlns:a16="http://schemas.microsoft.com/office/drawing/2014/main" id="{D304D1DE-526C-4A3C-B3AD-57BEAB3CA45A}"/>
                  </a:ext>
                </a:extLst>
              </p:cNvPr>
              <p:cNvSpPr>
                <a:spLocks/>
              </p:cNvSpPr>
              <p:nvPr/>
            </p:nvSpPr>
            <p:spPr bwMode="auto">
              <a:xfrm>
                <a:off x="6501759" y="2796749"/>
                <a:ext cx="51078" cy="49186"/>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Oval 46">
                <a:extLst>
                  <a:ext uri="{FF2B5EF4-FFF2-40B4-BE49-F238E27FC236}">
                    <a16:creationId xmlns:a16="http://schemas.microsoft.com/office/drawing/2014/main" id="{8ECE2820-9234-410C-B85B-EA85E64FFAC9}"/>
                  </a:ext>
                </a:extLst>
              </p:cNvPr>
              <p:cNvSpPr>
                <a:spLocks noChangeArrowheads="1"/>
              </p:cNvSpPr>
              <p:nvPr/>
            </p:nvSpPr>
            <p:spPr bwMode="auto">
              <a:xfrm>
                <a:off x="6579323" y="2796749"/>
                <a:ext cx="49187"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Oval 47">
                <a:extLst>
                  <a:ext uri="{FF2B5EF4-FFF2-40B4-BE49-F238E27FC236}">
                    <a16:creationId xmlns:a16="http://schemas.microsoft.com/office/drawing/2014/main" id="{7CBF887A-3648-448E-A399-53CE988DBAC7}"/>
                  </a:ext>
                </a:extLst>
              </p:cNvPr>
              <p:cNvSpPr>
                <a:spLocks noChangeArrowheads="1"/>
              </p:cNvSpPr>
              <p:nvPr/>
            </p:nvSpPr>
            <p:spPr bwMode="auto">
              <a:xfrm>
                <a:off x="6654995" y="2796749"/>
                <a:ext cx="49187"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Oval 48">
                <a:extLst>
                  <a:ext uri="{FF2B5EF4-FFF2-40B4-BE49-F238E27FC236}">
                    <a16:creationId xmlns:a16="http://schemas.microsoft.com/office/drawing/2014/main" id="{7BA02848-B90E-47FE-856F-3CB0190D4672}"/>
                  </a:ext>
                </a:extLst>
              </p:cNvPr>
              <p:cNvSpPr>
                <a:spLocks noChangeArrowheads="1"/>
              </p:cNvSpPr>
              <p:nvPr/>
            </p:nvSpPr>
            <p:spPr bwMode="auto">
              <a:xfrm>
                <a:off x="6728775" y="2796749"/>
                <a:ext cx="51078"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Oval 49">
                <a:extLst>
                  <a:ext uri="{FF2B5EF4-FFF2-40B4-BE49-F238E27FC236}">
                    <a16:creationId xmlns:a16="http://schemas.microsoft.com/office/drawing/2014/main" id="{BBEB0542-AF95-426C-A79C-3F04C2F24D0B}"/>
                  </a:ext>
                </a:extLst>
              </p:cNvPr>
              <p:cNvSpPr>
                <a:spLocks noChangeArrowheads="1"/>
              </p:cNvSpPr>
              <p:nvPr/>
            </p:nvSpPr>
            <p:spPr bwMode="auto">
              <a:xfrm>
                <a:off x="6804446" y="2796749"/>
                <a:ext cx="51078"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Oval 50">
                <a:extLst>
                  <a:ext uri="{FF2B5EF4-FFF2-40B4-BE49-F238E27FC236}">
                    <a16:creationId xmlns:a16="http://schemas.microsoft.com/office/drawing/2014/main" id="{8CF6C98C-02CB-4619-91E9-2BF77D26D0C5}"/>
                  </a:ext>
                </a:extLst>
              </p:cNvPr>
              <p:cNvSpPr>
                <a:spLocks noChangeArrowheads="1"/>
              </p:cNvSpPr>
              <p:nvPr/>
            </p:nvSpPr>
            <p:spPr bwMode="auto">
              <a:xfrm>
                <a:off x="6880118" y="2796749"/>
                <a:ext cx="51078"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51">
                <a:extLst>
                  <a:ext uri="{FF2B5EF4-FFF2-40B4-BE49-F238E27FC236}">
                    <a16:creationId xmlns:a16="http://schemas.microsoft.com/office/drawing/2014/main" id="{857F20E6-207B-4817-AC38-04D1BFFAAEA3}"/>
                  </a:ext>
                </a:extLst>
              </p:cNvPr>
              <p:cNvSpPr>
                <a:spLocks/>
              </p:cNvSpPr>
              <p:nvPr/>
            </p:nvSpPr>
            <p:spPr bwMode="auto">
              <a:xfrm>
                <a:off x="6501759" y="2870529"/>
                <a:ext cx="51078" cy="51078"/>
              </a:xfrm>
              <a:custGeom>
                <a:avLst/>
                <a:gdLst>
                  <a:gd name="T0" fmla="*/ 20 w 41"/>
                  <a:gd name="T1" fmla="*/ 41 h 41"/>
                  <a:gd name="T2" fmla="*/ 0 w 41"/>
                  <a:gd name="T3" fmla="*/ 21 h 41"/>
                  <a:gd name="T4" fmla="*/ 20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1"/>
                    </a:cubicBezTo>
                    <a:cubicBezTo>
                      <a:pt x="0" y="9"/>
                      <a:pt x="9" y="0"/>
                      <a:pt x="20" y="0"/>
                    </a:cubicBezTo>
                    <a:cubicBezTo>
                      <a:pt x="32" y="0"/>
                      <a:pt x="41" y="9"/>
                      <a:pt x="41" y="21"/>
                    </a:cubicBezTo>
                    <a:cubicBezTo>
                      <a:pt x="41" y="32"/>
                      <a:pt x="31" y="41"/>
                      <a:pt x="20" y="41"/>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Oval 52">
                <a:extLst>
                  <a:ext uri="{FF2B5EF4-FFF2-40B4-BE49-F238E27FC236}">
                    <a16:creationId xmlns:a16="http://schemas.microsoft.com/office/drawing/2014/main" id="{54223533-4917-4C63-B10B-0B588379518A}"/>
                  </a:ext>
                </a:extLst>
              </p:cNvPr>
              <p:cNvSpPr>
                <a:spLocks noChangeArrowheads="1"/>
              </p:cNvSpPr>
              <p:nvPr/>
            </p:nvSpPr>
            <p:spPr bwMode="auto">
              <a:xfrm>
                <a:off x="6579323" y="2870529"/>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Oval 53">
                <a:extLst>
                  <a:ext uri="{FF2B5EF4-FFF2-40B4-BE49-F238E27FC236}">
                    <a16:creationId xmlns:a16="http://schemas.microsoft.com/office/drawing/2014/main" id="{323BC886-0F7C-453C-A3A2-FFD744123FC7}"/>
                  </a:ext>
                </a:extLst>
              </p:cNvPr>
              <p:cNvSpPr>
                <a:spLocks noChangeArrowheads="1"/>
              </p:cNvSpPr>
              <p:nvPr/>
            </p:nvSpPr>
            <p:spPr bwMode="auto">
              <a:xfrm>
                <a:off x="6654995" y="2870529"/>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Oval 54">
                <a:extLst>
                  <a:ext uri="{FF2B5EF4-FFF2-40B4-BE49-F238E27FC236}">
                    <a16:creationId xmlns:a16="http://schemas.microsoft.com/office/drawing/2014/main" id="{78DA9975-E416-42E6-B273-9E0D3A1F12EC}"/>
                  </a:ext>
                </a:extLst>
              </p:cNvPr>
              <p:cNvSpPr>
                <a:spLocks noChangeArrowheads="1"/>
              </p:cNvSpPr>
              <p:nvPr/>
            </p:nvSpPr>
            <p:spPr bwMode="auto">
              <a:xfrm>
                <a:off x="6728775" y="2870529"/>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Oval 55">
                <a:extLst>
                  <a:ext uri="{FF2B5EF4-FFF2-40B4-BE49-F238E27FC236}">
                    <a16:creationId xmlns:a16="http://schemas.microsoft.com/office/drawing/2014/main" id="{99159693-CAB2-4BBD-8D0A-6BA9CBD3604C}"/>
                  </a:ext>
                </a:extLst>
              </p:cNvPr>
              <p:cNvSpPr>
                <a:spLocks noChangeArrowheads="1"/>
              </p:cNvSpPr>
              <p:nvPr/>
            </p:nvSpPr>
            <p:spPr bwMode="auto">
              <a:xfrm>
                <a:off x="6804446" y="2870529"/>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Oval 56">
                <a:extLst>
                  <a:ext uri="{FF2B5EF4-FFF2-40B4-BE49-F238E27FC236}">
                    <a16:creationId xmlns:a16="http://schemas.microsoft.com/office/drawing/2014/main" id="{84C5BCD5-9A6C-40D7-91A6-7C9EF560BA4F}"/>
                  </a:ext>
                </a:extLst>
              </p:cNvPr>
              <p:cNvSpPr>
                <a:spLocks noChangeArrowheads="1"/>
              </p:cNvSpPr>
              <p:nvPr/>
            </p:nvSpPr>
            <p:spPr bwMode="auto">
              <a:xfrm>
                <a:off x="6880118" y="2870529"/>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57">
                <a:extLst>
                  <a:ext uri="{FF2B5EF4-FFF2-40B4-BE49-F238E27FC236}">
                    <a16:creationId xmlns:a16="http://schemas.microsoft.com/office/drawing/2014/main" id="{48620F66-5CA1-4044-B8AF-8A38BC2E2C01}"/>
                  </a:ext>
                </a:extLst>
              </p:cNvPr>
              <p:cNvSpPr>
                <a:spLocks/>
              </p:cNvSpPr>
              <p:nvPr/>
            </p:nvSpPr>
            <p:spPr bwMode="auto">
              <a:xfrm>
                <a:off x="6501759" y="2946200"/>
                <a:ext cx="51078" cy="51078"/>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Oval 58">
                <a:extLst>
                  <a:ext uri="{FF2B5EF4-FFF2-40B4-BE49-F238E27FC236}">
                    <a16:creationId xmlns:a16="http://schemas.microsoft.com/office/drawing/2014/main" id="{16A323CC-15A9-4798-96FC-C0C63E1387F5}"/>
                  </a:ext>
                </a:extLst>
              </p:cNvPr>
              <p:cNvSpPr>
                <a:spLocks noChangeArrowheads="1"/>
              </p:cNvSpPr>
              <p:nvPr/>
            </p:nvSpPr>
            <p:spPr bwMode="auto">
              <a:xfrm>
                <a:off x="6579323" y="2946200"/>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Oval 59">
                <a:extLst>
                  <a:ext uri="{FF2B5EF4-FFF2-40B4-BE49-F238E27FC236}">
                    <a16:creationId xmlns:a16="http://schemas.microsoft.com/office/drawing/2014/main" id="{6795BEB8-C779-4B5E-849D-40D7AA730717}"/>
                  </a:ext>
                </a:extLst>
              </p:cNvPr>
              <p:cNvSpPr>
                <a:spLocks noChangeArrowheads="1"/>
              </p:cNvSpPr>
              <p:nvPr/>
            </p:nvSpPr>
            <p:spPr bwMode="auto">
              <a:xfrm>
                <a:off x="6654995" y="2946200"/>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60">
                <a:extLst>
                  <a:ext uri="{FF2B5EF4-FFF2-40B4-BE49-F238E27FC236}">
                    <a16:creationId xmlns:a16="http://schemas.microsoft.com/office/drawing/2014/main" id="{2ED55C3D-478E-4966-B67E-916597937F4E}"/>
                  </a:ext>
                </a:extLst>
              </p:cNvPr>
              <p:cNvSpPr>
                <a:spLocks/>
              </p:cNvSpPr>
              <p:nvPr/>
            </p:nvSpPr>
            <p:spPr bwMode="auto">
              <a:xfrm>
                <a:off x="6501759" y="3021871"/>
                <a:ext cx="51078" cy="51078"/>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Oval 61">
                <a:extLst>
                  <a:ext uri="{FF2B5EF4-FFF2-40B4-BE49-F238E27FC236}">
                    <a16:creationId xmlns:a16="http://schemas.microsoft.com/office/drawing/2014/main" id="{7B05EBC8-5629-43AE-9464-06957CE97C5D}"/>
                  </a:ext>
                </a:extLst>
              </p:cNvPr>
              <p:cNvSpPr>
                <a:spLocks noChangeArrowheads="1"/>
              </p:cNvSpPr>
              <p:nvPr/>
            </p:nvSpPr>
            <p:spPr bwMode="auto">
              <a:xfrm>
                <a:off x="6579323" y="3021871"/>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Oval 62">
                <a:extLst>
                  <a:ext uri="{FF2B5EF4-FFF2-40B4-BE49-F238E27FC236}">
                    <a16:creationId xmlns:a16="http://schemas.microsoft.com/office/drawing/2014/main" id="{68440390-6AD7-496E-834A-E9C31022D693}"/>
                  </a:ext>
                </a:extLst>
              </p:cNvPr>
              <p:cNvSpPr>
                <a:spLocks noChangeArrowheads="1"/>
              </p:cNvSpPr>
              <p:nvPr/>
            </p:nvSpPr>
            <p:spPr bwMode="auto">
              <a:xfrm>
                <a:off x="6654995" y="3021871"/>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63">
                <a:extLst>
                  <a:ext uri="{FF2B5EF4-FFF2-40B4-BE49-F238E27FC236}">
                    <a16:creationId xmlns:a16="http://schemas.microsoft.com/office/drawing/2014/main" id="{949BE449-5AF8-480D-9533-8D7910BD8869}"/>
                  </a:ext>
                </a:extLst>
              </p:cNvPr>
              <p:cNvSpPr>
                <a:spLocks/>
              </p:cNvSpPr>
              <p:nvPr/>
            </p:nvSpPr>
            <p:spPr bwMode="auto">
              <a:xfrm>
                <a:off x="6501759" y="3097543"/>
                <a:ext cx="51078" cy="51078"/>
              </a:xfrm>
              <a:custGeom>
                <a:avLst/>
                <a:gdLst>
                  <a:gd name="T0" fmla="*/ 20 w 41"/>
                  <a:gd name="T1" fmla="*/ 41 h 41"/>
                  <a:gd name="T2" fmla="*/ 0 w 41"/>
                  <a:gd name="T3" fmla="*/ 20 h 41"/>
                  <a:gd name="T4" fmla="*/ 20 w 41"/>
                  <a:gd name="T5" fmla="*/ 0 h 41"/>
                  <a:gd name="T6" fmla="*/ 41 w 41"/>
                  <a:gd name="T7" fmla="*/ 20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0"/>
                    </a:cubicBezTo>
                    <a:cubicBezTo>
                      <a:pt x="0" y="9"/>
                      <a:pt x="9" y="0"/>
                      <a:pt x="20" y="0"/>
                    </a:cubicBezTo>
                    <a:cubicBezTo>
                      <a:pt x="32" y="0"/>
                      <a:pt x="41" y="9"/>
                      <a:pt x="41" y="20"/>
                    </a:cubicBezTo>
                    <a:cubicBezTo>
                      <a:pt x="41" y="32"/>
                      <a:pt x="31" y="41"/>
                      <a:pt x="20" y="41"/>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Oval 64">
                <a:extLst>
                  <a:ext uri="{FF2B5EF4-FFF2-40B4-BE49-F238E27FC236}">
                    <a16:creationId xmlns:a16="http://schemas.microsoft.com/office/drawing/2014/main" id="{FCC2D10E-068A-41D2-A801-3F30539CDCBB}"/>
                  </a:ext>
                </a:extLst>
              </p:cNvPr>
              <p:cNvSpPr>
                <a:spLocks noChangeArrowheads="1"/>
              </p:cNvSpPr>
              <p:nvPr/>
            </p:nvSpPr>
            <p:spPr bwMode="auto">
              <a:xfrm>
                <a:off x="6579323" y="3097543"/>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Oval 65">
                <a:extLst>
                  <a:ext uri="{FF2B5EF4-FFF2-40B4-BE49-F238E27FC236}">
                    <a16:creationId xmlns:a16="http://schemas.microsoft.com/office/drawing/2014/main" id="{372EF287-F50E-4659-B4A7-0444B34FE4AF}"/>
                  </a:ext>
                </a:extLst>
              </p:cNvPr>
              <p:cNvSpPr>
                <a:spLocks noChangeArrowheads="1"/>
              </p:cNvSpPr>
              <p:nvPr/>
            </p:nvSpPr>
            <p:spPr bwMode="auto">
              <a:xfrm>
                <a:off x="6654995" y="3097543"/>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Freeform 66">
                <a:extLst>
                  <a:ext uri="{FF2B5EF4-FFF2-40B4-BE49-F238E27FC236}">
                    <a16:creationId xmlns:a16="http://schemas.microsoft.com/office/drawing/2014/main" id="{EA8E7738-1899-440E-8030-4935949F0161}"/>
                  </a:ext>
                </a:extLst>
              </p:cNvPr>
              <p:cNvSpPr>
                <a:spLocks noEditPoints="1"/>
              </p:cNvSpPr>
              <p:nvPr/>
            </p:nvSpPr>
            <p:spPr bwMode="auto">
              <a:xfrm>
                <a:off x="6730666" y="2946200"/>
                <a:ext cx="225124" cy="227014"/>
              </a:xfrm>
              <a:custGeom>
                <a:avLst/>
                <a:gdLst>
                  <a:gd name="T0" fmla="*/ 181 w 181"/>
                  <a:gd name="T1" fmla="*/ 169 h 183"/>
                  <a:gd name="T2" fmla="*/ 123 w 181"/>
                  <a:gd name="T3" fmla="*/ 111 h 183"/>
                  <a:gd name="T4" fmla="*/ 137 w 181"/>
                  <a:gd name="T5" fmla="*/ 69 h 183"/>
                  <a:gd name="T6" fmla="*/ 68 w 181"/>
                  <a:gd name="T7" fmla="*/ 0 h 183"/>
                  <a:gd name="T8" fmla="*/ 0 w 181"/>
                  <a:gd name="T9" fmla="*/ 69 h 183"/>
                  <a:gd name="T10" fmla="*/ 68 w 181"/>
                  <a:gd name="T11" fmla="*/ 138 h 183"/>
                  <a:gd name="T12" fmla="*/ 108 w 181"/>
                  <a:gd name="T13" fmla="*/ 125 h 183"/>
                  <a:gd name="T14" fmla="*/ 167 w 181"/>
                  <a:gd name="T15" fmla="*/ 183 h 183"/>
                  <a:gd name="T16" fmla="*/ 181 w 181"/>
                  <a:gd name="T17" fmla="*/ 169 h 183"/>
                  <a:gd name="T18" fmla="*/ 68 w 181"/>
                  <a:gd name="T19" fmla="*/ 118 h 183"/>
                  <a:gd name="T20" fmla="*/ 20 w 181"/>
                  <a:gd name="T21" fmla="*/ 69 h 183"/>
                  <a:gd name="T22" fmla="*/ 68 w 181"/>
                  <a:gd name="T23" fmla="*/ 21 h 183"/>
                  <a:gd name="T24" fmla="*/ 117 w 181"/>
                  <a:gd name="T25" fmla="*/ 69 h 183"/>
                  <a:gd name="T26" fmla="*/ 68 w 181"/>
                  <a:gd name="T27" fmla="*/ 11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83">
                    <a:moveTo>
                      <a:pt x="181" y="169"/>
                    </a:moveTo>
                    <a:cubicBezTo>
                      <a:pt x="123" y="111"/>
                      <a:pt x="123" y="111"/>
                      <a:pt x="123" y="111"/>
                    </a:cubicBezTo>
                    <a:cubicBezTo>
                      <a:pt x="132" y="99"/>
                      <a:pt x="137" y="85"/>
                      <a:pt x="137" y="69"/>
                    </a:cubicBezTo>
                    <a:cubicBezTo>
                      <a:pt x="137" y="31"/>
                      <a:pt x="106" y="0"/>
                      <a:pt x="68" y="0"/>
                    </a:cubicBezTo>
                    <a:cubicBezTo>
                      <a:pt x="30" y="0"/>
                      <a:pt x="0" y="31"/>
                      <a:pt x="0" y="69"/>
                    </a:cubicBezTo>
                    <a:cubicBezTo>
                      <a:pt x="0" y="107"/>
                      <a:pt x="30" y="138"/>
                      <a:pt x="68" y="138"/>
                    </a:cubicBezTo>
                    <a:cubicBezTo>
                      <a:pt x="83" y="138"/>
                      <a:pt x="97" y="133"/>
                      <a:pt x="108" y="125"/>
                    </a:cubicBezTo>
                    <a:cubicBezTo>
                      <a:pt x="167" y="183"/>
                      <a:pt x="167" y="183"/>
                      <a:pt x="167" y="183"/>
                    </a:cubicBezTo>
                    <a:lnTo>
                      <a:pt x="181" y="169"/>
                    </a:lnTo>
                    <a:close/>
                    <a:moveTo>
                      <a:pt x="68" y="118"/>
                    </a:moveTo>
                    <a:cubicBezTo>
                      <a:pt x="42" y="118"/>
                      <a:pt x="20" y="96"/>
                      <a:pt x="20" y="69"/>
                    </a:cubicBezTo>
                    <a:cubicBezTo>
                      <a:pt x="20" y="42"/>
                      <a:pt x="42" y="21"/>
                      <a:pt x="68" y="21"/>
                    </a:cubicBezTo>
                    <a:cubicBezTo>
                      <a:pt x="95" y="21"/>
                      <a:pt x="117" y="42"/>
                      <a:pt x="117" y="69"/>
                    </a:cubicBezTo>
                    <a:cubicBezTo>
                      <a:pt x="117" y="96"/>
                      <a:pt x="95" y="118"/>
                      <a:pt x="68" y="118"/>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11" name="Group 110">
            <a:extLst>
              <a:ext uri="{FF2B5EF4-FFF2-40B4-BE49-F238E27FC236}">
                <a16:creationId xmlns:a16="http://schemas.microsoft.com/office/drawing/2014/main" id="{AE606CA7-6186-457D-8F96-5C6E3E410148}"/>
              </a:ext>
            </a:extLst>
          </p:cNvPr>
          <p:cNvGrpSpPr/>
          <p:nvPr/>
        </p:nvGrpSpPr>
        <p:grpSpPr>
          <a:xfrm>
            <a:off x="4614250" y="2807035"/>
            <a:ext cx="3061114" cy="2274512"/>
            <a:chOff x="3551559" y="2524225"/>
            <a:chExt cx="3061114" cy="2274512"/>
          </a:xfrm>
        </p:grpSpPr>
        <p:sp>
          <p:nvSpPr>
            <p:cNvPr id="112" name="Text Placeholder 3">
              <a:extLst>
                <a:ext uri="{FF2B5EF4-FFF2-40B4-BE49-F238E27FC236}">
                  <a16:creationId xmlns:a16="http://schemas.microsoft.com/office/drawing/2014/main" id="{45793E00-2FF1-4EE8-9AC2-F374DFD7AE83}"/>
                </a:ext>
              </a:extLst>
            </p:cNvPr>
            <p:cNvSpPr txBox="1">
              <a:spLocks/>
            </p:cNvSpPr>
            <p:nvPr/>
          </p:nvSpPr>
          <p:spPr>
            <a:xfrm>
              <a:off x="3551559" y="3531317"/>
              <a:ext cx="3061114"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120" normalizeH="0" baseline="0" noProof="0">
                  <a:ln>
                    <a:noFill/>
                  </a:ln>
                  <a:solidFill>
                    <a:prstClr val="white"/>
                  </a:solidFill>
                  <a:effectLst/>
                  <a:uLnTx/>
                  <a:uFillTx/>
                  <a:latin typeface="Segoe UI Semibold"/>
                  <a:ea typeface="+mn-ea"/>
                  <a:cs typeface="Segoe UI Semibold"/>
                </a:rPr>
                <a:t>Classify</a:t>
              </a:r>
              <a:endParaRPr kumimoji="0" lang="en-US" sz="1600" b="1" i="0" u="none" strike="noStrike" kern="1200" cap="none" spc="12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endParaRPr>
            </a:p>
          </p:txBody>
        </p:sp>
        <p:grpSp>
          <p:nvGrpSpPr>
            <p:cNvPr id="113" name="Graphic 1">
              <a:extLst>
                <a:ext uri="{FF2B5EF4-FFF2-40B4-BE49-F238E27FC236}">
                  <a16:creationId xmlns:a16="http://schemas.microsoft.com/office/drawing/2014/main" id="{E914ADA2-32DB-41A9-8024-72DBB9295D9A}"/>
                </a:ext>
              </a:extLst>
            </p:cNvPr>
            <p:cNvGrpSpPr>
              <a:grpSpLocks noChangeAspect="1"/>
            </p:cNvGrpSpPr>
            <p:nvPr/>
          </p:nvGrpSpPr>
          <p:grpSpPr>
            <a:xfrm>
              <a:off x="4788036" y="2524225"/>
              <a:ext cx="588160" cy="588619"/>
              <a:chOff x="3537038" y="7516903"/>
              <a:chExt cx="395374" cy="395683"/>
            </a:xfrm>
            <a:solidFill>
              <a:schemeClr val="accent1"/>
            </a:solidFill>
          </p:grpSpPr>
          <p:sp>
            <p:nvSpPr>
              <p:cNvPr id="114" name="Freeform: Shape 76">
                <a:extLst>
                  <a:ext uri="{FF2B5EF4-FFF2-40B4-BE49-F238E27FC236}">
                    <a16:creationId xmlns:a16="http://schemas.microsoft.com/office/drawing/2014/main" id="{62CD1E73-E22E-4269-A840-4346D50476AD}"/>
                  </a:ext>
                </a:extLst>
              </p:cNvPr>
              <p:cNvSpPr/>
              <p:nvPr/>
            </p:nvSpPr>
            <p:spPr>
              <a:xfrm>
                <a:off x="3537038" y="7516903"/>
                <a:ext cx="395374" cy="395683"/>
              </a:xfrm>
              <a:custGeom>
                <a:avLst/>
                <a:gdLst>
                  <a:gd name="connsiteX0" fmla="*/ 395375 w 395374"/>
                  <a:gd name="connsiteY0" fmla="*/ 218553 h 395683"/>
                  <a:gd name="connsiteX1" fmla="*/ 395375 w 395374"/>
                  <a:gd name="connsiteY1" fmla="*/ 176821 h 395683"/>
                  <a:gd name="connsiteX2" fmla="*/ 352406 w 395374"/>
                  <a:gd name="connsiteY2" fmla="*/ 176821 h 395683"/>
                  <a:gd name="connsiteX3" fmla="*/ 321802 w 395374"/>
                  <a:gd name="connsiteY3" fmla="*/ 102940 h 395683"/>
                  <a:gd name="connsiteX4" fmla="*/ 352097 w 395374"/>
                  <a:gd name="connsiteY4" fmla="*/ 72645 h 395683"/>
                  <a:gd name="connsiteX5" fmla="*/ 322730 w 395374"/>
                  <a:gd name="connsiteY5" fmla="*/ 43278 h 395683"/>
                  <a:gd name="connsiteX6" fmla="*/ 292435 w 395374"/>
                  <a:gd name="connsiteY6" fmla="*/ 73572 h 395683"/>
                  <a:gd name="connsiteX7" fmla="*/ 218554 w 395374"/>
                  <a:gd name="connsiteY7" fmla="*/ 42969 h 395683"/>
                  <a:gd name="connsiteX8" fmla="*/ 218554 w 395374"/>
                  <a:gd name="connsiteY8" fmla="*/ 0 h 395683"/>
                  <a:gd name="connsiteX9" fmla="*/ 176821 w 395374"/>
                  <a:gd name="connsiteY9" fmla="*/ 0 h 395683"/>
                  <a:gd name="connsiteX10" fmla="*/ 176821 w 395374"/>
                  <a:gd name="connsiteY10" fmla="*/ 42969 h 395683"/>
                  <a:gd name="connsiteX11" fmla="*/ 102940 w 395374"/>
                  <a:gd name="connsiteY11" fmla="*/ 73572 h 395683"/>
                  <a:gd name="connsiteX12" fmla="*/ 72645 w 395374"/>
                  <a:gd name="connsiteY12" fmla="*/ 43278 h 395683"/>
                  <a:gd name="connsiteX13" fmla="*/ 43278 w 395374"/>
                  <a:gd name="connsiteY13" fmla="*/ 72645 h 395683"/>
                  <a:gd name="connsiteX14" fmla="*/ 73573 w 395374"/>
                  <a:gd name="connsiteY14" fmla="*/ 102940 h 395683"/>
                  <a:gd name="connsiteX15" fmla="*/ 42969 w 395374"/>
                  <a:gd name="connsiteY15" fmla="*/ 176821 h 395683"/>
                  <a:gd name="connsiteX16" fmla="*/ 0 w 395374"/>
                  <a:gd name="connsiteY16" fmla="*/ 176821 h 395683"/>
                  <a:gd name="connsiteX17" fmla="*/ 0 w 395374"/>
                  <a:gd name="connsiteY17" fmla="*/ 218553 h 395683"/>
                  <a:gd name="connsiteX18" fmla="*/ 42969 w 395374"/>
                  <a:gd name="connsiteY18" fmla="*/ 218553 h 395683"/>
                  <a:gd name="connsiteX19" fmla="*/ 87483 w 395374"/>
                  <a:gd name="connsiteY19" fmla="*/ 308200 h 395683"/>
                  <a:gd name="connsiteX20" fmla="*/ 177130 w 395374"/>
                  <a:gd name="connsiteY20" fmla="*/ 352715 h 395683"/>
                  <a:gd name="connsiteX21" fmla="*/ 177130 w 395374"/>
                  <a:gd name="connsiteY21" fmla="*/ 395684 h 395683"/>
                  <a:gd name="connsiteX22" fmla="*/ 218863 w 395374"/>
                  <a:gd name="connsiteY22" fmla="*/ 395684 h 395683"/>
                  <a:gd name="connsiteX23" fmla="*/ 218863 w 395374"/>
                  <a:gd name="connsiteY23" fmla="*/ 352715 h 395683"/>
                  <a:gd name="connsiteX24" fmla="*/ 292744 w 395374"/>
                  <a:gd name="connsiteY24" fmla="*/ 322111 h 395683"/>
                  <a:gd name="connsiteX25" fmla="*/ 323039 w 395374"/>
                  <a:gd name="connsiteY25" fmla="*/ 352406 h 395683"/>
                  <a:gd name="connsiteX26" fmla="*/ 352406 w 395374"/>
                  <a:gd name="connsiteY26" fmla="*/ 323039 h 395683"/>
                  <a:gd name="connsiteX27" fmla="*/ 322111 w 395374"/>
                  <a:gd name="connsiteY27" fmla="*/ 292744 h 395683"/>
                  <a:gd name="connsiteX28" fmla="*/ 352715 w 395374"/>
                  <a:gd name="connsiteY28" fmla="*/ 218862 h 395683"/>
                  <a:gd name="connsiteX29" fmla="*/ 395375 w 395374"/>
                  <a:gd name="connsiteY29" fmla="*/ 218862 h 395683"/>
                  <a:gd name="connsiteX30" fmla="*/ 82846 w 395374"/>
                  <a:gd name="connsiteY30" fmla="*/ 197842 h 395683"/>
                  <a:gd name="connsiteX31" fmla="*/ 108813 w 395374"/>
                  <a:gd name="connsiteY31" fmla="*/ 125197 h 395683"/>
                  <a:gd name="connsiteX32" fmla="*/ 174967 w 395374"/>
                  <a:gd name="connsiteY32" fmla="*/ 85628 h 395683"/>
                  <a:gd name="connsiteX33" fmla="*/ 251321 w 395374"/>
                  <a:gd name="connsiteY33" fmla="*/ 97066 h 395683"/>
                  <a:gd name="connsiteX34" fmla="*/ 303255 w 395374"/>
                  <a:gd name="connsiteY34" fmla="*/ 154255 h 395683"/>
                  <a:gd name="connsiteX35" fmla="*/ 306964 w 395374"/>
                  <a:gd name="connsiteY35" fmla="*/ 231228 h 395683"/>
                  <a:gd name="connsiteX36" fmla="*/ 260904 w 395374"/>
                  <a:gd name="connsiteY36" fmla="*/ 293362 h 395683"/>
                  <a:gd name="connsiteX37" fmla="*/ 186095 w 395374"/>
                  <a:gd name="connsiteY37" fmla="*/ 312219 h 395683"/>
                  <a:gd name="connsiteX38" fmla="*/ 116232 w 395374"/>
                  <a:gd name="connsiteY38" fmla="*/ 279142 h 395683"/>
                  <a:gd name="connsiteX39" fmla="*/ 91193 w 395374"/>
                  <a:gd name="connsiteY39" fmla="*/ 242047 h 395683"/>
                  <a:gd name="connsiteX40" fmla="*/ 82846 w 395374"/>
                  <a:gd name="connsiteY40" fmla="*/ 197842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5374" h="395683">
                    <a:moveTo>
                      <a:pt x="395375" y="218553"/>
                    </a:moveTo>
                    <a:lnTo>
                      <a:pt x="395375" y="176821"/>
                    </a:lnTo>
                    <a:lnTo>
                      <a:pt x="352406" y="176821"/>
                    </a:lnTo>
                    <a:cubicBezTo>
                      <a:pt x="348696" y="149927"/>
                      <a:pt x="338186" y="124578"/>
                      <a:pt x="321802" y="102940"/>
                    </a:cubicBezTo>
                    <a:lnTo>
                      <a:pt x="352097" y="72645"/>
                    </a:lnTo>
                    <a:lnTo>
                      <a:pt x="322730" y="43278"/>
                    </a:lnTo>
                    <a:lnTo>
                      <a:pt x="292435" y="73572"/>
                    </a:lnTo>
                    <a:cubicBezTo>
                      <a:pt x="270796" y="57189"/>
                      <a:pt x="245448" y="46678"/>
                      <a:pt x="218554" y="42969"/>
                    </a:cubicBezTo>
                    <a:lnTo>
                      <a:pt x="218554" y="0"/>
                    </a:lnTo>
                    <a:lnTo>
                      <a:pt x="176821" y="0"/>
                    </a:lnTo>
                    <a:lnTo>
                      <a:pt x="176821" y="42969"/>
                    </a:lnTo>
                    <a:cubicBezTo>
                      <a:pt x="149927" y="46678"/>
                      <a:pt x="124579" y="57189"/>
                      <a:pt x="102940" y="73572"/>
                    </a:cubicBezTo>
                    <a:lnTo>
                      <a:pt x="72645" y="43278"/>
                    </a:lnTo>
                    <a:lnTo>
                      <a:pt x="43278" y="72645"/>
                    </a:lnTo>
                    <a:lnTo>
                      <a:pt x="73573" y="102940"/>
                    </a:lnTo>
                    <a:cubicBezTo>
                      <a:pt x="57189" y="124578"/>
                      <a:pt x="46679" y="149927"/>
                      <a:pt x="42969" y="176821"/>
                    </a:cubicBezTo>
                    <a:lnTo>
                      <a:pt x="0" y="176821"/>
                    </a:lnTo>
                    <a:lnTo>
                      <a:pt x="0" y="218553"/>
                    </a:lnTo>
                    <a:lnTo>
                      <a:pt x="42969" y="218553"/>
                    </a:lnTo>
                    <a:cubicBezTo>
                      <a:pt x="47606" y="252557"/>
                      <a:pt x="63062" y="284088"/>
                      <a:pt x="87483" y="308200"/>
                    </a:cubicBezTo>
                    <a:cubicBezTo>
                      <a:pt x="111595" y="332312"/>
                      <a:pt x="143126" y="348078"/>
                      <a:pt x="177130" y="352715"/>
                    </a:cubicBezTo>
                    <a:lnTo>
                      <a:pt x="177130" y="395684"/>
                    </a:lnTo>
                    <a:lnTo>
                      <a:pt x="218863" y="395684"/>
                    </a:lnTo>
                    <a:lnTo>
                      <a:pt x="218863" y="352715"/>
                    </a:lnTo>
                    <a:cubicBezTo>
                      <a:pt x="245757" y="349005"/>
                      <a:pt x="271105" y="338495"/>
                      <a:pt x="292744" y="322111"/>
                    </a:cubicBezTo>
                    <a:lnTo>
                      <a:pt x="323039" y="352406"/>
                    </a:lnTo>
                    <a:lnTo>
                      <a:pt x="352406" y="323039"/>
                    </a:lnTo>
                    <a:lnTo>
                      <a:pt x="322111" y="292744"/>
                    </a:lnTo>
                    <a:cubicBezTo>
                      <a:pt x="338495" y="271105"/>
                      <a:pt x="349005" y="245757"/>
                      <a:pt x="352715" y="218862"/>
                    </a:cubicBezTo>
                    <a:lnTo>
                      <a:pt x="395375" y="218862"/>
                    </a:lnTo>
                    <a:close/>
                    <a:moveTo>
                      <a:pt x="82846" y="197842"/>
                    </a:moveTo>
                    <a:cubicBezTo>
                      <a:pt x="82846" y="171257"/>
                      <a:pt x="92120" y="145599"/>
                      <a:pt x="108813" y="125197"/>
                    </a:cubicBezTo>
                    <a:cubicBezTo>
                      <a:pt x="125506" y="104794"/>
                      <a:pt x="149000" y="90574"/>
                      <a:pt x="174967" y="85628"/>
                    </a:cubicBezTo>
                    <a:cubicBezTo>
                      <a:pt x="200933" y="80373"/>
                      <a:pt x="227827" y="84392"/>
                      <a:pt x="251321" y="97066"/>
                    </a:cubicBezTo>
                    <a:cubicBezTo>
                      <a:pt x="274815" y="109431"/>
                      <a:pt x="293053" y="129834"/>
                      <a:pt x="303255" y="154255"/>
                    </a:cubicBezTo>
                    <a:cubicBezTo>
                      <a:pt x="313456" y="178676"/>
                      <a:pt x="314692" y="205879"/>
                      <a:pt x="306964" y="231228"/>
                    </a:cubicBezTo>
                    <a:cubicBezTo>
                      <a:pt x="299236" y="256576"/>
                      <a:pt x="283161" y="278524"/>
                      <a:pt x="260904" y="293362"/>
                    </a:cubicBezTo>
                    <a:cubicBezTo>
                      <a:pt x="238956" y="308200"/>
                      <a:pt x="212371" y="314692"/>
                      <a:pt x="186095" y="312219"/>
                    </a:cubicBezTo>
                    <a:cubicBezTo>
                      <a:pt x="159819" y="309746"/>
                      <a:pt x="135089" y="297999"/>
                      <a:pt x="116232" y="279142"/>
                    </a:cubicBezTo>
                    <a:cubicBezTo>
                      <a:pt x="105413" y="268632"/>
                      <a:pt x="97066" y="255958"/>
                      <a:pt x="91193" y="242047"/>
                    </a:cubicBezTo>
                    <a:cubicBezTo>
                      <a:pt x="85938" y="227827"/>
                      <a:pt x="82846" y="212989"/>
                      <a:pt x="82846" y="197842"/>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Freeform: Shape 77">
                <a:extLst>
                  <a:ext uri="{FF2B5EF4-FFF2-40B4-BE49-F238E27FC236}">
                    <a16:creationId xmlns:a16="http://schemas.microsoft.com/office/drawing/2014/main" id="{3A5DD07A-B428-4599-890C-07472A6A2E96}"/>
                  </a:ext>
                </a:extLst>
              </p:cNvPr>
              <p:cNvSpPr/>
              <p:nvPr/>
            </p:nvSpPr>
            <p:spPr>
              <a:xfrm>
                <a:off x="3580008" y="7646115"/>
                <a:ext cx="223190" cy="223190"/>
              </a:xfrm>
              <a:custGeom>
                <a:avLst/>
                <a:gdLst>
                  <a:gd name="connsiteX0" fmla="*/ 181458 w 223190"/>
                  <a:gd name="connsiteY0" fmla="*/ 0 h 223190"/>
                  <a:gd name="connsiteX1" fmla="*/ 77282 w 223190"/>
                  <a:gd name="connsiteY1" fmla="*/ 0 h 223190"/>
                  <a:gd name="connsiteX2" fmla="*/ 77282 w 223190"/>
                  <a:gd name="connsiteY2" fmla="*/ 41732 h 223190"/>
                  <a:gd name="connsiteX3" fmla="*/ 152091 w 223190"/>
                  <a:gd name="connsiteY3" fmla="*/ 41732 h 223190"/>
                  <a:gd name="connsiteX4" fmla="*/ 0 w 223190"/>
                  <a:gd name="connsiteY4" fmla="*/ 193823 h 223190"/>
                  <a:gd name="connsiteX5" fmla="*/ 29367 w 223190"/>
                  <a:gd name="connsiteY5" fmla="*/ 223190 h 223190"/>
                  <a:gd name="connsiteX6" fmla="*/ 181458 w 223190"/>
                  <a:gd name="connsiteY6" fmla="*/ 71099 h 223190"/>
                  <a:gd name="connsiteX7" fmla="*/ 181458 w 223190"/>
                  <a:gd name="connsiteY7" fmla="*/ 145908 h 223190"/>
                  <a:gd name="connsiteX8" fmla="*/ 223190 w 223190"/>
                  <a:gd name="connsiteY8" fmla="*/ 145908 h 223190"/>
                  <a:gd name="connsiteX9" fmla="*/ 223190 w 223190"/>
                  <a:gd name="connsiteY9" fmla="*/ 41732 h 223190"/>
                  <a:gd name="connsiteX10" fmla="*/ 223190 w 223190"/>
                  <a:gd name="connsiteY10" fmla="*/ 0 h 223190"/>
                  <a:gd name="connsiteX11" fmla="*/ 181458 w 223190"/>
                  <a:gd name="connsiteY11" fmla="*/ 0 h 2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190" h="223190">
                    <a:moveTo>
                      <a:pt x="181458" y="0"/>
                    </a:moveTo>
                    <a:lnTo>
                      <a:pt x="77282" y="0"/>
                    </a:lnTo>
                    <a:lnTo>
                      <a:pt x="77282" y="41732"/>
                    </a:lnTo>
                    <a:lnTo>
                      <a:pt x="152091" y="41732"/>
                    </a:lnTo>
                    <a:lnTo>
                      <a:pt x="0" y="193823"/>
                    </a:lnTo>
                    <a:lnTo>
                      <a:pt x="29367" y="223190"/>
                    </a:lnTo>
                    <a:lnTo>
                      <a:pt x="181458" y="71099"/>
                    </a:lnTo>
                    <a:lnTo>
                      <a:pt x="181458" y="145908"/>
                    </a:lnTo>
                    <a:lnTo>
                      <a:pt x="223190" y="145908"/>
                    </a:lnTo>
                    <a:lnTo>
                      <a:pt x="223190" y="41732"/>
                    </a:lnTo>
                    <a:lnTo>
                      <a:pt x="223190" y="0"/>
                    </a:lnTo>
                    <a:lnTo>
                      <a:pt x="181458" y="0"/>
                    </a:lnTo>
                    <a:close/>
                  </a:path>
                </a:pathLst>
              </a:custGeom>
              <a:solidFill>
                <a:srgbClr val="50E6FF"/>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16" name="Group 115">
            <a:extLst>
              <a:ext uri="{FF2B5EF4-FFF2-40B4-BE49-F238E27FC236}">
                <a16:creationId xmlns:a16="http://schemas.microsoft.com/office/drawing/2014/main" id="{C6955A3A-1079-4DBC-A034-F585C98CA225}"/>
              </a:ext>
            </a:extLst>
          </p:cNvPr>
          <p:cNvGrpSpPr/>
          <p:nvPr/>
        </p:nvGrpSpPr>
        <p:grpSpPr>
          <a:xfrm>
            <a:off x="8201439" y="2785308"/>
            <a:ext cx="2723448" cy="2296239"/>
            <a:chOff x="8784209" y="2547860"/>
            <a:chExt cx="2723448" cy="2296239"/>
          </a:xfrm>
        </p:grpSpPr>
        <p:sp>
          <p:nvSpPr>
            <p:cNvPr id="117" name="Text Placeholder 3">
              <a:extLst>
                <a:ext uri="{FF2B5EF4-FFF2-40B4-BE49-F238E27FC236}">
                  <a16:creationId xmlns:a16="http://schemas.microsoft.com/office/drawing/2014/main" id="{9206BF4F-AEA0-499F-B060-5770B5F0659D}"/>
                </a:ext>
              </a:extLst>
            </p:cNvPr>
            <p:cNvSpPr txBox="1">
              <a:spLocks/>
            </p:cNvSpPr>
            <p:nvPr/>
          </p:nvSpPr>
          <p:spPr>
            <a:xfrm>
              <a:off x="8784209" y="3576679"/>
              <a:ext cx="2723448"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12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Govern</a:t>
              </a:r>
            </a:p>
          </p:txBody>
        </p:sp>
        <p:grpSp>
          <p:nvGrpSpPr>
            <p:cNvPr id="158" name="Group 157">
              <a:extLst>
                <a:ext uri="{FF2B5EF4-FFF2-40B4-BE49-F238E27FC236}">
                  <a16:creationId xmlns:a16="http://schemas.microsoft.com/office/drawing/2014/main" id="{D14FFC3C-A3AA-48E2-AB0C-099A74729EC2}"/>
                </a:ext>
              </a:extLst>
            </p:cNvPr>
            <p:cNvGrpSpPr>
              <a:grpSpLocks noChangeAspect="1"/>
            </p:cNvGrpSpPr>
            <p:nvPr/>
          </p:nvGrpSpPr>
          <p:grpSpPr>
            <a:xfrm>
              <a:off x="9912477" y="2547860"/>
              <a:ext cx="466912" cy="576232"/>
              <a:chOff x="1980078" y="253998"/>
              <a:chExt cx="3830386" cy="4727197"/>
            </a:xfrm>
            <a:solidFill>
              <a:srgbClr val="50E6FF"/>
            </a:solidFill>
          </p:grpSpPr>
          <p:sp>
            <p:nvSpPr>
              <p:cNvPr id="159" name="Rectangle 27">
                <a:extLst>
                  <a:ext uri="{FF2B5EF4-FFF2-40B4-BE49-F238E27FC236}">
                    <a16:creationId xmlns:a16="http://schemas.microsoft.com/office/drawing/2014/main" id="{A93A160E-04C4-41C7-9D1D-E6FE2E8D8F86}"/>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0" name="Freeform 29">
                <a:extLst>
                  <a:ext uri="{FF2B5EF4-FFF2-40B4-BE49-F238E27FC236}">
                    <a16:creationId xmlns:a16="http://schemas.microsoft.com/office/drawing/2014/main" id="{AFAE9CE4-4A51-4DF5-88C3-6AFF89C4F427}"/>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1" name="Freeform 30">
                <a:extLst>
                  <a:ext uri="{FF2B5EF4-FFF2-40B4-BE49-F238E27FC236}">
                    <a16:creationId xmlns:a16="http://schemas.microsoft.com/office/drawing/2014/main" id="{4DB32638-9123-46C4-B5CE-61F45A76B60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62" name="Freeform: Shape 141">
                <a:extLst>
                  <a:ext uri="{FF2B5EF4-FFF2-40B4-BE49-F238E27FC236}">
                    <a16:creationId xmlns:a16="http://schemas.microsoft.com/office/drawing/2014/main" id="{C771B8E8-D035-4B31-A75D-D8065ABAD4E9}"/>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sp>
        <p:nvSpPr>
          <p:cNvPr id="163" name="TextBox 162">
            <a:extLst>
              <a:ext uri="{FF2B5EF4-FFF2-40B4-BE49-F238E27FC236}">
                <a16:creationId xmlns:a16="http://schemas.microsoft.com/office/drawing/2014/main" id="{0B194F31-0CEB-4909-ABF1-D3111C653A11}"/>
              </a:ext>
            </a:extLst>
          </p:cNvPr>
          <p:cNvSpPr txBox="1"/>
          <p:nvPr/>
        </p:nvSpPr>
        <p:spPr>
          <a:xfrm>
            <a:off x="1125491" y="4864461"/>
            <a:ext cx="10527011" cy="635559"/>
          </a:xfrm>
          <a:prstGeom prst="rect">
            <a:avLst/>
          </a:prstGeom>
          <a:noFill/>
        </p:spPr>
        <p:txBody>
          <a:bodyPr wrap="square">
            <a:spAutoFit/>
          </a:bodyPr>
          <a:lstStyle/>
          <a:p>
            <a:pPr algn="ctr"/>
            <a:r>
              <a:rPr lang="en-AU">
                <a:solidFill>
                  <a:schemeClr val="bg1"/>
                </a:solidFill>
              </a:rPr>
              <a:t>Accelerated Project that aims to rapidly improve an organisations Data Governance capabilities by implementation, configuration and customisation of Microsoft Data Governance products and services</a:t>
            </a:r>
          </a:p>
        </p:txBody>
      </p:sp>
    </p:spTree>
    <p:extLst>
      <p:ext uri="{BB962C8B-B14F-4D97-AF65-F5344CB8AC3E}">
        <p14:creationId xmlns:p14="http://schemas.microsoft.com/office/powerpoint/2010/main" val="3866331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05211C6-63BA-BB42-BBCF-8403394635B7}"/>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Title 1">
            <a:extLst>
              <a:ext uri="{FF2B5EF4-FFF2-40B4-BE49-F238E27FC236}">
                <a16:creationId xmlns:a16="http://schemas.microsoft.com/office/drawing/2014/main" id="{FD400C6F-A9BA-E143-9AEB-87922E1C89CB}"/>
              </a:ext>
            </a:extLst>
          </p:cNvPr>
          <p:cNvSpPr txBox="1">
            <a:spLocks/>
          </p:cNvSpPr>
          <p:nvPr/>
        </p:nvSpPr>
        <p:spPr>
          <a:xfrm>
            <a:off x="885060" y="394278"/>
            <a:ext cx="10767442"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3600" b="0" i="0" u="none" strike="noStrike" kern="1200" cap="none" spc="0" normalizeH="0" baseline="0" noProof="0">
                <a:ln>
                  <a:noFill/>
                </a:ln>
                <a:solidFill>
                  <a:srgbClr val="0078D4"/>
                </a:solidFill>
                <a:effectLst/>
                <a:uLnTx/>
                <a:uFillTx/>
                <a:latin typeface="Segoe UI Semibold" panose="020B0502040204020203" pitchFamily="34" charset="0"/>
                <a:ea typeface="+mj-ea"/>
                <a:cs typeface="Segoe UI Semibold" panose="020B0502040204020203" pitchFamily="34" charset="0"/>
              </a:rPr>
              <a:t>Data Governance Accelerator Outcomes</a:t>
            </a:r>
            <a:endParaRPr kumimoji="0" lang="en-US" sz="3600" b="0" i="0" u="none" strike="noStrike" kern="1200" cap="none" spc="0" normalizeH="0" baseline="0" noProof="0">
              <a:ln>
                <a:noFill/>
              </a:ln>
              <a:solidFill>
                <a:prstClr val="white"/>
              </a:solidFill>
              <a:effectLst/>
              <a:uLnTx/>
              <a:uFillTx/>
              <a:latin typeface="Segoe UI Semibold" panose="020B0502040204020203" pitchFamily="34" charset="0"/>
              <a:ea typeface="+mj-ea"/>
              <a:cs typeface="Segoe UI Semibold" panose="020B0502040204020203" pitchFamily="34" charset="0"/>
            </a:endParaRPr>
          </a:p>
        </p:txBody>
      </p:sp>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pic>
        <p:nvPicPr>
          <p:cNvPr id="3" name="Graphic 2" descr="Email outline">
            <a:extLst>
              <a:ext uri="{FF2B5EF4-FFF2-40B4-BE49-F238E27FC236}">
                <a16:creationId xmlns:a16="http://schemas.microsoft.com/office/drawing/2014/main" id="{3D11FF67-FD7A-44F4-BE79-4944CB3027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90663" y="1674943"/>
            <a:ext cx="319792" cy="319792"/>
          </a:xfrm>
          <a:prstGeom prst="rect">
            <a:avLst/>
          </a:prstGeom>
        </p:spPr>
      </p:pic>
      <p:pic>
        <p:nvPicPr>
          <p:cNvPr id="4" name="Graphic 3" descr="Paper with solid fill">
            <a:extLst>
              <a:ext uri="{FF2B5EF4-FFF2-40B4-BE49-F238E27FC236}">
                <a16:creationId xmlns:a16="http://schemas.microsoft.com/office/drawing/2014/main" id="{957B7392-10E3-44E8-88EF-661ABE8277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9545" y="3077882"/>
            <a:ext cx="319792" cy="319792"/>
          </a:xfrm>
          <a:prstGeom prst="rect">
            <a:avLst/>
          </a:prstGeom>
        </p:spPr>
      </p:pic>
      <p:pic>
        <p:nvPicPr>
          <p:cNvPr id="5" name="Graphic 4" descr="Chat bubble with solid fill">
            <a:extLst>
              <a:ext uri="{FF2B5EF4-FFF2-40B4-BE49-F238E27FC236}">
                <a16:creationId xmlns:a16="http://schemas.microsoft.com/office/drawing/2014/main" id="{B719FD08-69DD-4974-9CDC-2FA8E831C2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79335" y="1154927"/>
            <a:ext cx="319792" cy="319792"/>
          </a:xfrm>
          <a:prstGeom prst="rect">
            <a:avLst/>
          </a:prstGeom>
        </p:spPr>
      </p:pic>
      <p:pic>
        <p:nvPicPr>
          <p:cNvPr id="6" name="Graphic 5" descr="Database with solid fill">
            <a:extLst>
              <a:ext uri="{FF2B5EF4-FFF2-40B4-BE49-F238E27FC236}">
                <a16:creationId xmlns:a16="http://schemas.microsoft.com/office/drawing/2014/main" id="{5E26D3ED-0A1F-441F-BE69-3B8588D01A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32664" y="2780631"/>
            <a:ext cx="319792" cy="319792"/>
          </a:xfrm>
          <a:prstGeom prst="rect">
            <a:avLst/>
          </a:prstGeom>
        </p:spPr>
      </p:pic>
      <p:pic>
        <p:nvPicPr>
          <p:cNvPr id="7" name="Graphic 6" descr="Folder Search with solid fill">
            <a:extLst>
              <a:ext uri="{FF2B5EF4-FFF2-40B4-BE49-F238E27FC236}">
                <a16:creationId xmlns:a16="http://schemas.microsoft.com/office/drawing/2014/main" id="{F8471112-80F3-451D-A046-4A79C09E5C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299441" y="4555955"/>
            <a:ext cx="319792" cy="319792"/>
          </a:xfrm>
          <a:prstGeom prst="rect">
            <a:avLst/>
          </a:prstGeom>
        </p:spPr>
      </p:pic>
      <p:pic>
        <p:nvPicPr>
          <p:cNvPr id="8" name="Graphic 7" descr="Bar chart outline">
            <a:extLst>
              <a:ext uri="{FF2B5EF4-FFF2-40B4-BE49-F238E27FC236}">
                <a16:creationId xmlns:a16="http://schemas.microsoft.com/office/drawing/2014/main" id="{CCE8216E-5F5A-47EB-B82B-061A70CC581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892560" y="4282104"/>
            <a:ext cx="348984" cy="348984"/>
          </a:xfrm>
          <a:prstGeom prst="rect">
            <a:avLst/>
          </a:prstGeom>
        </p:spPr>
      </p:pic>
      <p:pic>
        <p:nvPicPr>
          <p:cNvPr id="9" name="Graphic 8" descr="Gauge with solid fill">
            <a:extLst>
              <a:ext uri="{FF2B5EF4-FFF2-40B4-BE49-F238E27FC236}">
                <a16:creationId xmlns:a16="http://schemas.microsoft.com/office/drawing/2014/main" id="{297C7056-2448-4B6F-A1E4-23FF399479F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8187093" y="1680154"/>
            <a:ext cx="348984" cy="348984"/>
          </a:xfrm>
          <a:prstGeom prst="rect">
            <a:avLst/>
          </a:prstGeom>
        </p:spPr>
      </p:pic>
      <p:pic>
        <p:nvPicPr>
          <p:cNvPr id="10" name="Graphic 9" descr="Folder Search with solid fill">
            <a:extLst>
              <a:ext uri="{FF2B5EF4-FFF2-40B4-BE49-F238E27FC236}">
                <a16:creationId xmlns:a16="http://schemas.microsoft.com/office/drawing/2014/main" id="{D5CEF4FB-0CC2-4E2E-98DD-0872E91287C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6954997" y="1140997"/>
            <a:ext cx="319792" cy="319792"/>
          </a:xfrm>
          <a:prstGeom prst="rect">
            <a:avLst/>
          </a:prstGeom>
        </p:spPr>
      </p:pic>
      <p:graphicFrame>
        <p:nvGraphicFramePr>
          <p:cNvPr id="11" name="Diagram 10">
            <a:extLst>
              <a:ext uri="{FF2B5EF4-FFF2-40B4-BE49-F238E27FC236}">
                <a16:creationId xmlns:a16="http://schemas.microsoft.com/office/drawing/2014/main" id="{DDCFF657-8A14-41F0-9717-EE9A8B4C01CE}"/>
              </a:ext>
            </a:extLst>
          </p:cNvPr>
          <p:cNvGraphicFramePr/>
          <p:nvPr>
            <p:extLst>
              <p:ext uri="{D42A27DB-BD31-4B8C-83A1-F6EECF244321}">
                <p14:modId xmlns:p14="http://schemas.microsoft.com/office/powerpoint/2010/main" val="3410255943"/>
              </p:ext>
            </p:extLst>
          </p:nvPr>
        </p:nvGraphicFramePr>
        <p:xfrm>
          <a:off x="2286762" y="1437110"/>
          <a:ext cx="7618474" cy="5003354"/>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pic>
        <p:nvPicPr>
          <p:cNvPr id="12" name="Graphic 11" descr="Lock with solid fill">
            <a:extLst>
              <a:ext uri="{FF2B5EF4-FFF2-40B4-BE49-F238E27FC236}">
                <a16:creationId xmlns:a16="http://schemas.microsoft.com/office/drawing/2014/main" id="{9D160F73-12DE-4F00-A073-196B1C4510D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040672" y="6427004"/>
            <a:ext cx="352767" cy="352767"/>
          </a:xfrm>
          <a:prstGeom prst="rect">
            <a:avLst/>
          </a:prstGeom>
        </p:spPr>
      </p:pic>
      <p:pic>
        <p:nvPicPr>
          <p:cNvPr id="13" name="Graphic 12" descr="Smart Phone with solid fill">
            <a:extLst>
              <a:ext uri="{FF2B5EF4-FFF2-40B4-BE49-F238E27FC236}">
                <a16:creationId xmlns:a16="http://schemas.microsoft.com/office/drawing/2014/main" id="{A8A7F663-5609-49D6-8883-767C8F4AEAF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183310" y="5641439"/>
            <a:ext cx="352767" cy="352767"/>
          </a:xfrm>
          <a:prstGeom prst="rect">
            <a:avLst/>
          </a:prstGeom>
        </p:spPr>
      </p:pic>
      <p:pic>
        <p:nvPicPr>
          <p:cNvPr id="14" name="Graphic 13" descr="Computer with solid fill">
            <a:extLst>
              <a:ext uri="{FF2B5EF4-FFF2-40B4-BE49-F238E27FC236}">
                <a16:creationId xmlns:a16="http://schemas.microsoft.com/office/drawing/2014/main" id="{BABCE057-9062-465E-B397-F7448568D26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050559" y="6083795"/>
            <a:ext cx="352767" cy="352767"/>
          </a:xfrm>
          <a:prstGeom prst="rect">
            <a:avLst/>
          </a:prstGeom>
        </p:spPr>
      </p:pic>
    </p:spTree>
    <p:extLst>
      <p:ext uri="{BB962C8B-B14F-4D97-AF65-F5344CB8AC3E}">
        <p14:creationId xmlns:p14="http://schemas.microsoft.com/office/powerpoint/2010/main" val="4252206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05211C6-63BA-BB42-BBCF-8403394635B7}"/>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Title 1">
            <a:extLst>
              <a:ext uri="{FF2B5EF4-FFF2-40B4-BE49-F238E27FC236}">
                <a16:creationId xmlns:a16="http://schemas.microsoft.com/office/drawing/2014/main" id="{FD400C6F-A9BA-E143-9AEB-87922E1C89CB}"/>
              </a:ext>
            </a:extLst>
          </p:cNvPr>
          <p:cNvSpPr txBox="1">
            <a:spLocks/>
          </p:cNvSpPr>
          <p:nvPr/>
        </p:nvSpPr>
        <p:spPr>
          <a:xfrm>
            <a:off x="885060" y="394278"/>
            <a:ext cx="10767442"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3600" b="0" i="0" u="none" strike="noStrike" kern="1200" cap="none" spc="0" normalizeH="0" baseline="0" noProof="0">
                <a:ln>
                  <a:noFill/>
                </a:ln>
                <a:solidFill>
                  <a:srgbClr val="0078D4"/>
                </a:solidFill>
                <a:effectLst/>
                <a:uLnTx/>
                <a:uFillTx/>
                <a:latin typeface="Segoe UI Semibold" panose="020B0502040204020203" pitchFamily="34" charset="0"/>
                <a:ea typeface="+mj-ea"/>
                <a:cs typeface="Segoe UI Semibold" panose="020B0502040204020203" pitchFamily="34" charset="0"/>
              </a:rPr>
              <a:t>Data Governance Accelerator</a:t>
            </a:r>
            <a:endParaRPr kumimoji="0" lang="en-US" sz="3600" b="0" i="0" u="none" strike="noStrike" kern="1200" cap="none" spc="0" normalizeH="0" baseline="0" noProof="0">
              <a:ln>
                <a:noFill/>
              </a:ln>
              <a:solidFill>
                <a:prstClr val="white"/>
              </a:solidFill>
              <a:effectLst/>
              <a:uLnTx/>
              <a:uFillTx/>
              <a:latin typeface="Segoe UI Semibold" panose="020B0502040204020203" pitchFamily="34" charset="0"/>
              <a:ea typeface="+mj-ea"/>
              <a:cs typeface="Segoe UI Semibold" panose="020B0502040204020203" pitchFamily="34" charset="0"/>
            </a:endParaRPr>
          </a:p>
        </p:txBody>
      </p:sp>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0" name="Rectangle: Rounded Corners 49">
            <a:extLst>
              <a:ext uri="{FF2B5EF4-FFF2-40B4-BE49-F238E27FC236}">
                <a16:creationId xmlns:a16="http://schemas.microsoft.com/office/drawing/2014/main" id="{071CCCA6-DDCE-4E3B-BCDC-D57754E6BE31}"/>
              </a:ext>
            </a:extLst>
          </p:cNvPr>
          <p:cNvSpPr/>
          <p:nvPr/>
        </p:nvSpPr>
        <p:spPr bwMode="auto">
          <a:xfrm rot="16200000">
            <a:off x="7822706" y="-431896"/>
            <a:ext cx="1284970" cy="5539963"/>
          </a:xfrm>
          <a:prstGeom prst="roundRect">
            <a:avLst>
              <a:gd name="adj" fmla="val 7124"/>
            </a:avLst>
          </a:prstGeom>
          <a:solidFill>
            <a:schemeClr val="bg1"/>
          </a:solidFill>
          <a:ln w="9525">
            <a:solidFill>
              <a:schemeClr val="tx1">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3D6CACBF-35F0-444D-9E72-6116C87B0743}"/>
              </a:ext>
            </a:extLst>
          </p:cNvPr>
          <p:cNvGrpSpPr/>
          <p:nvPr/>
        </p:nvGrpSpPr>
        <p:grpSpPr>
          <a:xfrm>
            <a:off x="9147363" y="2095324"/>
            <a:ext cx="2527200" cy="813940"/>
            <a:chOff x="2763639" y="5527520"/>
            <a:chExt cx="2527918" cy="814171"/>
          </a:xfrm>
        </p:grpSpPr>
        <p:grpSp>
          <p:nvGrpSpPr>
            <p:cNvPr id="52" name="Group 51">
              <a:extLst>
                <a:ext uri="{FF2B5EF4-FFF2-40B4-BE49-F238E27FC236}">
                  <a16:creationId xmlns:a16="http://schemas.microsoft.com/office/drawing/2014/main" id="{EF99541F-0FF7-48CB-9455-EAC06BF77631}"/>
                </a:ext>
              </a:extLst>
            </p:cNvPr>
            <p:cNvGrpSpPr>
              <a:grpSpLocks noChangeAspect="1"/>
            </p:cNvGrpSpPr>
            <p:nvPr/>
          </p:nvGrpSpPr>
          <p:grpSpPr>
            <a:xfrm>
              <a:off x="3719109" y="5527520"/>
              <a:ext cx="640080" cy="414399"/>
              <a:chOff x="1685871" y="2715725"/>
              <a:chExt cx="1443833" cy="934762"/>
            </a:xfrm>
          </p:grpSpPr>
          <p:sp>
            <p:nvSpPr>
              <p:cNvPr id="54" name="TagLegacy_E1CB" title="Icon of a shopping tag">
                <a:extLst>
                  <a:ext uri="{FF2B5EF4-FFF2-40B4-BE49-F238E27FC236}">
                    <a16:creationId xmlns:a16="http://schemas.microsoft.com/office/drawing/2014/main" id="{94632C3C-8FFA-4911-9ACE-4702F1B65C9A}"/>
                  </a:ext>
                </a:extLst>
              </p:cNvPr>
              <p:cNvSpPr>
                <a:spLocks noChangeAspect="1" noEditPoints="1"/>
              </p:cNvSpPr>
              <p:nvPr/>
            </p:nvSpPr>
            <p:spPr bwMode="auto">
              <a:xfrm>
                <a:off x="1685871" y="2715725"/>
                <a:ext cx="1084826" cy="865918"/>
              </a:xfrm>
              <a:custGeom>
                <a:avLst/>
                <a:gdLst>
                  <a:gd name="T0" fmla="*/ 2950 w 3700"/>
                  <a:gd name="T1" fmla="*/ 1330 h 2952"/>
                  <a:gd name="T2" fmla="*/ 1328 w 3700"/>
                  <a:gd name="T3" fmla="*/ 2952 h 2952"/>
                  <a:gd name="T4" fmla="*/ 0 w 3700"/>
                  <a:gd name="T5" fmla="*/ 1620 h 2952"/>
                  <a:gd name="T6" fmla="*/ 1620 w 3700"/>
                  <a:gd name="T7" fmla="*/ 0 h 2952"/>
                  <a:gd name="T8" fmla="*/ 2951 w 3700"/>
                  <a:gd name="T9" fmla="*/ 1 h 2952"/>
                  <a:gd name="T10" fmla="*/ 2950 w 3700"/>
                  <a:gd name="T11" fmla="*/ 1330 h 2952"/>
                  <a:gd name="T12" fmla="*/ 1820 w 3700"/>
                  <a:gd name="T13" fmla="*/ 2460 h 2952"/>
                  <a:gd name="T14" fmla="*/ 2576 w 3700"/>
                  <a:gd name="T15" fmla="*/ 2753 h 2952"/>
                  <a:gd name="T16" fmla="*/ 3700 w 3700"/>
                  <a:gd name="T17" fmla="*/ 1629 h 2952"/>
                  <a:gd name="T18" fmla="*/ 2576 w 3700"/>
                  <a:gd name="T19" fmla="*/ 505 h 2952"/>
                  <a:gd name="T20" fmla="*/ 2421 w 3700"/>
                  <a:gd name="T21" fmla="*/ 505 h 2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0" h="2952">
                    <a:moveTo>
                      <a:pt x="2950" y="1330"/>
                    </a:moveTo>
                    <a:cubicBezTo>
                      <a:pt x="1328" y="2952"/>
                      <a:pt x="1328" y="2952"/>
                      <a:pt x="1328" y="2952"/>
                    </a:cubicBezTo>
                    <a:cubicBezTo>
                      <a:pt x="0" y="1620"/>
                      <a:pt x="0" y="1620"/>
                      <a:pt x="0" y="1620"/>
                    </a:cubicBezTo>
                    <a:cubicBezTo>
                      <a:pt x="1620" y="0"/>
                      <a:pt x="1620" y="0"/>
                      <a:pt x="1620" y="0"/>
                    </a:cubicBezTo>
                    <a:cubicBezTo>
                      <a:pt x="2951" y="1"/>
                      <a:pt x="2951" y="1"/>
                      <a:pt x="2951" y="1"/>
                    </a:cubicBezTo>
                    <a:lnTo>
                      <a:pt x="2950" y="1330"/>
                    </a:lnTo>
                    <a:close/>
                    <a:moveTo>
                      <a:pt x="1820" y="2460"/>
                    </a:moveTo>
                    <a:cubicBezTo>
                      <a:pt x="2020" y="2642"/>
                      <a:pt x="2285" y="2753"/>
                      <a:pt x="2576" y="2753"/>
                    </a:cubicBezTo>
                    <a:cubicBezTo>
                      <a:pt x="3197" y="2753"/>
                      <a:pt x="3700" y="2249"/>
                      <a:pt x="3700" y="1629"/>
                    </a:cubicBezTo>
                    <a:cubicBezTo>
                      <a:pt x="3700" y="1008"/>
                      <a:pt x="3198" y="505"/>
                      <a:pt x="2576" y="505"/>
                    </a:cubicBezTo>
                    <a:cubicBezTo>
                      <a:pt x="2421" y="505"/>
                      <a:pt x="2421" y="505"/>
                      <a:pt x="2421" y="50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800">
                  <a:solidFill>
                    <a:schemeClr val="bg1"/>
                  </a:solidFill>
                  <a:latin typeface="Segoe UI"/>
                </a:endParaRPr>
              </a:p>
            </p:txBody>
          </p:sp>
          <p:grpSp>
            <p:nvGrpSpPr>
              <p:cNvPr id="55" name="Group 54">
                <a:extLst>
                  <a:ext uri="{FF2B5EF4-FFF2-40B4-BE49-F238E27FC236}">
                    <a16:creationId xmlns:a16="http://schemas.microsoft.com/office/drawing/2014/main" id="{96CFD686-7415-451A-9A18-561C09B60272}"/>
                  </a:ext>
                </a:extLst>
              </p:cNvPr>
              <p:cNvGrpSpPr/>
              <p:nvPr/>
            </p:nvGrpSpPr>
            <p:grpSpPr>
              <a:xfrm>
                <a:off x="2469649" y="2990433"/>
                <a:ext cx="660055" cy="660054"/>
                <a:chOff x="2453105" y="3286182"/>
                <a:chExt cx="660055" cy="660054"/>
              </a:xfrm>
            </p:grpSpPr>
            <p:sp>
              <p:nvSpPr>
                <p:cNvPr id="56" name="Oval 55">
                  <a:extLst>
                    <a:ext uri="{FF2B5EF4-FFF2-40B4-BE49-F238E27FC236}">
                      <a16:creationId xmlns:a16="http://schemas.microsoft.com/office/drawing/2014/main" id="{C647C84F-81CC-4B3A-B045-8ACBCA9D38E9}"/>
                    </a:ext>
                  </a:extLst>
                </p:cNvPr>
                <p:cNvSpPr/>
                <p:nvPr/>
              </p:nvSpPr>
              <p:spPr bwMode="auto">
                <a:xfrm>
                  <a:off x="2453105" y="3286182"/>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chemeClr val="bg1"/>
                    </a:solidFill>
                    <a:latin typeface="Segoe UI"/>
                    <a:ea typeface="Segoe UI" pitchFamily="34" charset="0"/>
                    <a:cs typeface="Segoe UI" pitchFamily="34" charset="0"/>
                  </a:endParaRPr>
                </a:p>
              </p:txBody>
            </p:sp>
            <p:sp>
              <p:nvSpPr>
                <p:cNvPr id="57" name="check 3" title="Icon of a checkmark with a circle around it">
                  <a:extLst>
                    <a:ext uri="{FF2B5EF4-FFF2-40B4-BE49-F238E27FC236}">
                      <a16:creationId xmlns:a16="http://schemas.microsoft.com/office/drawing/2014/main" id="{73D14542-6F12-4A1B-A896-6EC79F295969}"/>
                    </a:ext>
                  </a:extLst>
                </p:cNvPr>
                <p:cNvSpPr>
                  <a:spLocks noChangeAspect="1" noEditPoints="1"/>
                </p:cNvSpPr>
                <p:nvPr/>
              </p:nvSpPr>
              <p:spPr bwMode="auto">
                <a:xfrm>
                  <a:off x="2536327" y="3399480"/>
                  <a:ext cx="493613" cy="49075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800">
                    <a:solidFill>
                      <a:schemeClr val="bg1"/>
                    </a:solidFill>
                    <a:latin typeface="Segoe UI"/>
                  </a:endParaRPr>
                </a:p>
              </p:txBody>
            </p:sp>
          </p:grpSp>
        </p:grpSp>
        <p:sp>
          <p:nvSpPr>
            <p:cNvPr id="53" name="TextBox 10">
              <a:extLst>
                <a:ext uri="{FF2B5EF4-FFF2-40B4-BE49-F238E27FC236}">
                  <a16:creationId xmlns:a16="http://schemas.microsoft.com/office/drawing/2014/main" id="{B4504FB0-A47E-49BA-9079-728EA0C8FF80}"/>
                </a:ext>
              </a:extLst>
            </p:cNvPr>
            <p:cNvSpPr txBox="1"/>
            <p:nvPr/>
          </p:nvSpPr>
          <p:spPr>
            <a:xfrm>
              <a:off x="2763639" y="6027887"/>
              <a:ext cx="2527918" cy="313804"/>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1567" b="1" kern="0">
                  <a:latin typeface="Segoe UI Semilight" panose="020B0402040204020203" pitchFamily="34" charset="0"/>
                  <a:ea typeface="ＭＳ Ｐゴシック" charset="0"/>
                  <a:cs typeface="Segoe UI Semilight" panose="020B0402040204020203" pitchFamily="34" charset="0"/>
                </a:rPr>
                <a:t>Govern</a:t>
              </a:r>
            </a:p>
          </p:txBody>
        </p:sp>
      </p:grpSp>
      <p:grpSp>
        <p:nvGrpSpPr>
          <p:cNvPr id="58" name="Group 57">
            <a:extLst>
              <a:ext uri="{FF2B5EF4-FFF2-40B4-BE49-F238E27FC236}">
                <a16:creationId xmlns:a16="http://schemas.microsoft.com/office/drawing/2014/main" id="{A0C50AB2-B982-441C-B1DB-38964E61A42F}"/>
              </a:ext>
            </a:extLst>
          </p:cNvPr>
          <p:cNvGrpSpPr/>
          <p:nvPr/>
        </p:nvGrpSpPr>
        <p:grpSpPr>
          <a:xfrm>
            <a:off x="5427273" y="2126503"/>
            <a:ext cx="2527200" cy="762803"/>
            <a:chOff x="2833913" y="1918506"/>
            <a:chExt cx="2527918" cy="763019"/>
          </a:xfrm>
        </p:grpSpPr>
        <p:grpSp>
          <p:nvGrpSpPr>
            <p:cNvPr id="59" name="Group 58">
              <a:extLst>
                <a:ext uri="{FF2B5EF4-FFF2-40B4-BE49-F238E27FC236}">
                  <a16:creationId xmlns:a16="http://schemas.microsoft.com/office/drawing/2014/main" id="{A21FC114-03AA-442D-B0E0-DD57B6CE0CB8}"/>
                </a:ext>
              </a:extLst>
            </p:cNvPr>
            <p:cNvGrpSpPr>
              <a:grpSpLocks noChangeAspect="1"/>
            </p:cNvGrpSpPr>
            <p:nvPr/>
          </p:nvGrpSpPr>
          <p:grpSpPr>
            <a:xfrm>
              <a:off x="3908658" y="1918506"/>
              <a:ext cx="480779" cy="493776"/>
              <a:chOff x="1637425" y="2167308"/>
              <a:chExt cx="973922" cy="1000250"/>
            </a:xfrm>
          </p:grpSpPr>
          <p:grpSp>
            <p:nvGrpSpPr>
              <p:cNvPr id="61" name="Group 60">
                <a:extLst>
                  <a:ext uri="{FF2B5EF4-FFF2-40B4-BE49-F238E27FC236}">
                    <a16:creationId xmlns:a16="http://schemas.microsoft.com/office/drawing/2014/main" id="{054B4A05-8096-46D3-9C19-8475C27C8881}"/>
                  </a:ext>
                </a:extLst>
              </p:cNvPr>
              <p:cNvGrpSpPr/>
              <p:nvPr/>
            </p:nvGrpSpPr>
            <p:grpSpPr>
              <a:xfrm>
                <a:off x="1637425" y="2167308"/>
                <a:ext cx="583925" cy="773541"/>
                <a:chOff x="7063209" y="2163774"/>
                <a:chExt cx="658103" cy="834116"/>
              </a:xfrm>
            </p:grpSpPr>
            <p:sp>
              <p:nvSpPr>
                <p:cNvPr id="64" name="Freeform 29">
                  <a:extLst>
                    <a:ext uri="{FF2B5EF4-FFF2-40B4-BE49-F238E27FC236}">
                      <a16:creationId xmlns:a16="http://schemas.microsoft.com/office/drawing/2014/main" id="{910C4AAB-80B9-4A11-AE11-4A002E96EC2F}"/>
                    </a:ext>
                  </a:extLst>
                </p:cNvPr>
                <p:cNvSpPr>
                  <a:spLocks/>
                </p:cNvSpPr>
                <p:nvPr/>
              </p:nvSpPr>
              <p:spPr bwMode="auto">
                <a:xfrm>
                  <a:off x="7063209" y="2163774"/>
                  <a:ext cx="658103" cy="834116"/>
                </a:xfrm>
                <a:custGeom>
                  <a:avLst/>
                  <a:gdLst>
                    <a:gd name="T0" fmla="*/ 13 w 172"/>
                    <a:gd name="T1" fmla="*/ 0 h 228"/>
                    <a:gd name="T2" fmla="*/ 0 w 172"/>
                    <a:gd name="T3" fmla="*/ 12 h 228"/>
                    <a:gd name="T4" fmla="*/ 0 w 172"/>
                    <a:gd name="T5" fmla="*/ 216 h 228"/>
                    <a:gd name="T6" fmla="*/ 13 w 172"/>
                    <a:gd name="T7" fmla="*/ 228 h 228"/>
                    <a:gd name="T8" fmla="*/ 159 w 172"/>
                    <a:gd name="T9" fmla="*/ 228 h 228"/>
                    <a:gd name="T10" fmla="*/ 172 w 172"/>
                    <a:gd name="T11" fmla="*/ 216 h 228"/>
                    <a:gd name="T12" fmla="*/ 172 w 172"/>
                    <a:gd name="T13" fmla="*/ 59 h 228"/>
                    <a:gd name="T14" fmla="*/ 110 w 172"/>
                    <a:gd name="T15" fmla="*/ 0 h 228"/>
                    <a:gd name="T16" fmla="*/ 13 w 172"/>
                    <a:gd name="T17"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228">
                      <a:moveTo>
                        <a:pt x="13" y="0"/>
                      </a:moveTo>
                      <a:cubicBezTo>
                        <a:pt x="6" y="0"/>
                        <a:pt x="0" y="5"/>
                        <a:pt x="0" y="12"/>
                      </a:cubicBezTo>
                      <a:cubicBezTo>
                        <a:pt x="0" y="216"/>
                        <a:pt x="0" y="216"/>
                        <a:pt x="0" y="216"/>
                      </a:cubicBezTo>
                      <a:cubicBezTo>
                        <a:pt x="0" y="223"/>
                        <a:pt x="6" y="228"/>
                        <a:pt x="13" y="228"/>
                      </a:cubicBezTo>
                      <a:cubicBezTo>
                        <a:pt x="159" y="228"/>
                        <a:pt x="159" y="228"/>
                        <a:pt x="159" y="228"/>
                      </a:cubicBezTo>
                      <a:cubicBezTo>
                        <a:pt x="166" y="228"/>
                        <a:pt x="172" y="223"/>
                        <a:pt x="172" y="216"/>
                      </a:cubicBezTo>
                      <a:cubicBezTo>
                        <a:pt x="172" y="59"/>
                        <a:pt x="172" y="59"/>
                        <a:pt x="172" y="59"/>
                      </a:cubicBezTo>
                      <a:cubicBezTo>
                        <a:pt x="110" y="0"/>
                        <a:pt x="110" y="0"/>
                        <a:pt x="110" y="0"/>
                      </a:cubicBezTo>
                      <a:lnTo>
                        <a:pt x="13"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a:solidFill>
                      <a:schemeClr val="bg1"/>
                    </a:solidFill>
                    <a:latin typeface="Segoe UI"/>
                  </a:endParaRPr>
                </a:p>
              </p:txBody>
            </p:sp>
            <p:sp>
              <p:nvSpPr>
                <p:cNvPr id="65" name="Freeform 30">
                  <a:extLst>
                    <a:ext uri="{FF2B5EF4-FFF2-40B4-BE49-F238E27FC236}">
                      <a16:creationId xmlns:a16="http://schemas.microsoft.com/office/drawing/2014/main" id="{16906B01-E4FC-4660-B6EF-6D2FDF3D3E84}"/>
                    </a:ext>
                  </a:extLst>
                </p:cNvPr>
                <p:cNvSpPr>
                  <a:spLocks/>
                </p:cNvSpPr>
                <p:nvPr/>
              </p:nvSpPr>
              <p:spPr bwMode="auto">
                <a:xfrm>
                  <a:off x="7484904" y="2163776"/>
                  <a:ext cx="225224" cy="213129"/>
                </a:xfrm>
                <a:custGeom>
                  <a:avLst/>
                  <a:gdLst>
                    <a:gd name="T0" fmla="*/ 59 w 59"/>
                    <a:gd name="T1" fmla="*/ 58 h 58"/>
                    <a:gd name="T2" fmla="*/ 13 w 59"/>
                    <a:gd name="T3" fmla="*/ 58 h 58"/>
                    <a:gd name="T4" fmla="*/ 0 w 59"/>
                    <a:gd name="T5" fmla="*/ 45 h 58"/>
                    <a:gd name="T6" fmla="*/ 0 w 59"/>
                    <a:gd name="T7" fmla="*/ 0 h 58"/>
                  </a:gdLst>
                  <a:ahLst/>
                  <a:cxnLst>
                    <a:cxn ang="0">
                      <a:pos x="T0" y="T1"/>
                    </a:cxn>
                    <a:cxn ang="0">
                      <a:pos x="T2" y="T3"/>
                    </a:cxn>
                    <a:cxn ang="0">
                      <a:pos x="T4" y="T5"/>
                    </a:cxn>
                    <a:cxn ang="0">
                      <a:pos x="T6" y="T7"/>
                    </a:cxn>
                  </a:cxnLst>
                  <a:rect l="0" t="0" r="r" b="b"/>
                  <a:pathLst>
                    <a:path w="59" h="58">
                      <a:moveTo>
                        <a:pt x="59" y="58"/>
                      </a:moveTo>
                      <a:cubicBezTo>
                        <a:pt x="13" y="58"/>
                        <a:pt x="13" y="58"/>
                        <a:pt x="13" y="58"/>
                      </a:cubicBezTo>
                      <a:cubicBezTo>
                        <a:pt x="6" y="58"/>
                        <a:pt x="0" y="52"/>
                        <a:pt x="0" y="45"/>
                      </a:cubicBezTo>
                      <a:cubicBezTo>
                        <a:pt x="0" y="0"/>
                        <a:pt x="0" y="0"/>
                        <a:pt x="0" y="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a:solidFill>
                      <a:schemeClr val="bg1"/>
                    </a:solidFill>
                    <a:latin typeface="Segoe UI"/>
                  </a:endParaRPr>
                </a:p>
              </p:txBody>
            </p:sp>
            <p:sp>
              <p:nvSpPr>
                <p:cNvPr id="66" name="Rectangle 31">
                  <a:extLst>
                    <a:ext uri="{FF2B5EF4-FFF2-40B4-BE49-F238E27FC236}">
                      <a16:creationId xmlns:a16="http://schemas.microsoft.com/office/drawing/2014/main" id="{41CF2446-6482-4B17-B434-053FC36A877C}"/>
                    </a:ext>
                  </a:extLst>
                </p:cNvPr>
                <p:cNvSpPr>
                  <a:spLocks noChangeArrowheads="1"/>
                </p:cNvSpPr>
                <p:nvPr/>
              </p:nvSpPr>
              <p:spPr bwMode="auto">
                <a:xfrm>
                  <a:off x="7155849" y="2376905"/>
                  <a:ext cx="102229" cy="243795"/>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a:solidFill>
                      <a:schemeClr val="bg1"/>
                    </a:solidFill>
                    <a:latin typeface="Segoe UI"/>
                  </a:endParaRPr>
                </a:p>
              </p:txBody>
            </p:sp>
            <p:sp>
              <p:nvSpPr>
                <p:cNvPr id="67" name="Rectangle 32">
                  <a:extLst>
                    <a:ext uri="{FF2B5EF4-FFF2-40B4-BE49-F238E27FC236}">
                      <a16:creationId xmlns:a16="http://schemas.microsoft.com/office/drawing/2014/main" id="{4227D8D0-4637-4D60-9828-B300B1F64459}"/>
                    </a:ext>
                  </a:extLst>
                </p:cNvPr>
                <p:cNvSpPr>
                  <a:spLocks noChangeArrowheads="1"/>
                </p:cNvSpPr>
                <p:nvPr/>
              </p:nvSpPr>
              <p:spPr bwMode="auto">
                <a:xfrm>
                  <a:off x="7312388" y="2448970"/>
                  <a:ext cx="76671" cy="171731"/>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a:solidFill>
                      <a:schemeClr val="bg1"/>
                    </a:solidFill>
                    <a:latin typeface="Segoe UI"/>
                  </a:endParaRPr>
                </a:p>
              </p:txBody>
            </p:sp>
            <p:sp>
              <p:nvSpPr>
                <p:cNvPr id="68" name="Rectangle 33">
                  <a:extLst>
                    <a:ext uri="{FF2B5EF4-FFF2-40B4-BE49-F238E27FC236}">
                      <a16:creationId xmlns:a16="http://schemas.microsoft.com/office/drawing/2014/main" id="{6E063F8E-FF3C-433B-87F1-8FB4ED36E887}"/>
                    </a:ext>
                  </a:extLst>
                </p:cNvPr>
                <p:cNvSpPr>
                  <a:spLocks noChangeArrowheads="1"/>
                </p:cNvSpPr>
                <p:nvPr/>
              </p:nvSpPr>
              <p:spPr bwMode="auto">
                <a:xfrm>
                  <a:off x="7441772" y="2501103"/>
                  <a:ext cx="65491" cy="119599"/>
                </a:xfrm>
                <a:prstGeom prst="rect">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a:solidFill>
                      <a:schemeClr val="bg1"/>
                    </a:solidFill>
                    <a:latin typeface="Segoe UI"/>
                  </a:endParaRPr>
                </a:p>
              </p:txBody>
            </p:sp>
            <p:sp>
              <p:nvSpPr>
                <p:cNvPr id="69" name="Freeform 34">
                  <a:extLst>
                    <a:ext uri="{FF2B5EF4-FFF2-40B4-BE49-F238E27FC236}">
                      <a16:creationId xmlns:a16="http://schemas.microsoft.com/office/drawing/2014/main" id="{D9287238-8071-4132-9B16-53BFA8C512A0}"/>
                    </a:ext>
                  </a:extLst>
                </p:cNvPr>
                <p:cNvSpPr>
                  <a:spLocks/>
                </p:cNvSpPr>
                <p:nvPr/>
              </p:nvSpPr>
              <p:spPr bwMode="auto">
                <a:xfrm>
                  <a:off x="7559976" y="2573168"/>
                  <a:ext cx="62297" cy="47533"/>
                </a:xfrm>
                <a:custGeom>
                  <a:avLst/>
                  <a:gdLst>
                    <a:gd name="T0" fmla="*/ 36 w 39"/>
                    <a:gd name="T1" fmla="*/ 0 h 31"/>
                    <a:gd name="T2" fmla="*/ 39 w 39"/>
                    <a:gd name="T3" fmla="*/ 0 h 31"/>
                    <a:gd name="T4" fmla="*/ 39 w 39"/>
                    <a:gd name="T5" fmla="*/ 31 h 31"/>
                    <a:gd name="T6" fmla="*/ 0 w 39"/>
                    <a:gd name="T7" fmla="*/ 31 h 31"/>
                    <a:gd name="T8" fmla="*/ 0 w 39"/>
                    <a:gd name="T9" fmla="*/ 0 h 31"/>
                    <a:gd name="T10" fmla="*/ 36 w 39"/>
                    <a:gd name="T11" fmla="*/ 0 h 31"/>
                  </a:gdLst>
                  <a:ahLst/>
                  <a:cxnLst>
                    <a:cxn ang="0">
                      <a:pos x="T0" y="T1"/>
                    </a:cxn>
                    <a:cxn ang="0">
                      <a:pos x="T2" y="T3"/>
                    </a:cxn>
                    <a:cxn ang="0">
                      <a:pos x="T4" y="T5"/>
                    </a:cxn>
                    <a:cxn ang="0">
                      <a:pos x="T6" y="T7"/>
                    </a:cxn>
                    <a:cxn ang="0">
                      <a:pos x="T8" y="T9"/>
                    </a:cxn>
                    <a:cxn ang="0">
                      <a:pos x="T10" y="T11"/>
                    </a:cxn>
                  </a:cxnLst>
                  <a:rect l="0" t="0" r="r" b="b"/>
                  <a:pathLst>
                    <a:path w="39" h="31">
                      <a:moveTo>
                        <a:pt x="36" y="0"/>
                      </a:moveTo>
                      <a:lnTo>
                        <a:pt x="39" y="0"/>
                      </a:lnTo>
                      <a:lnTo>
                        <a:pt x="39" y="31"/>
                      </a:lnTo>
                      <a:lnTo>
                        <a:pt x="0" y="31"/>
                      </a:lnTo>
                      <a:lnTo>
                        <a:pt x="0" y="0"/>
                      </a:lnTo>
                      <a:lnTo>
                        <a:pt x="36" y="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a:solidFill>
                      <a:schemeClr val="bg1"/>
                    </a:solidFill>
                    <a:latin typeface="Segoe UI"/>
                  </a:endParaRPr>
                </a:p>
              </p:txBody>
            </p:sp>
            <p:sp>
              <p:nvSpPr>
                <p:cNvPr id="70" name="Line 35">
                  <a:extLst>
                    <a:ext uri="{FF2B5EF4-FFF2-40B4-BE49-F238E27FC236}">
                      <a16:creationId xmlns:a16="http://schemas.microsoft.com/office/drawing/2014/main" id="{224D3BFF-BCA9-4DCC-89F9-367956F0ECA2}"/>
                    </a:ext>
                  </a:extLst>
                </p:cNvPr>
                <p:cNvSpPr>
                  <a:spLocks noChangeShapeType="1"/>
                </p:cNvSpPr>
                <p:nvPr/>
              </p:nvSpPr>
              <p:spPr bwMode="auto">
                <a:xfrm flipH="1">
                  <a:off x="7155849" y="2709631"/>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a:solidFill>
                      <a:schemeClr val="bg1"/>
                    </a:solidFill>
                    <a:latin typeface="Segoe UI"/>
                  </a:endParaRPr>
                </a:p>
              </p:txBody>
            </p:sp>
            <p:sp>
              <p:nvSpPr>
                <p:cNvPr id="71" name="Line 36">
                  <a:extLst>
                    <a:ext uri="{FF2B5EF4-FFF2-40B4-BE49-F238E27FC236}">
                      <a16:creationId xmlns:a16="http://schemas.microsoft.com/office/drawing/2014/main" id="{F53F7C6B-65C0-46F7-B287-3EC6A134733A}"/>
                    </a:ext>
                  </a:extLst>
                </p:cNvPr>
                <p:cNvSpPr>
                  <a:spLocks noChangeShapeType="1"/>
                </p:cNvSpPr>
                <p:nvPr/>
              </p:nvSpPr>
              <p:spPr bwMode="auto">
                <a:xfrm flipH="1">
                  <a:off x="7155849" y="2800098"/>
                  <a:ext cx="132579"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a:solidFill>
                      <a:schemeClr val="bg1"/>
                    </a:solidFill>
                    <a:latin typeface="Segoe UI"/>
                  </a:endParaRPr>
                </a:p>
              </p:txBody>
            </p:sp>
            <p:sp>
              <p:nvSpPr>
                <p:cNvPr id="72" name="Line 37">
                  <a:extLst>
                    <a:ext uri="{FF2B5EF4-FFF2-40B4-BE49-F238E27FC236}">
                      <a16:creationId xmlns:a16="http://schemas.microsoft.com/office/drawing/2014/main" id="{ABFA7D5F-E037-41C4-BF21-A8CB86159B38}"/>
                    </a:ext>
                  </a:extLst>
                </p:cNvPr>
                <p:cNvSpPr>
                  <a:spLocks noChangeShapeType="1"/>
                </p:cNvSpPr>
                <p:nvPr/>
              </p:nvSpPr>
              <p:spPr bwMode="auto">
                <a:xfrm flipH="1">
                  <a:off x="7155849" y="2884430"/>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a:solidFill>
                      <a:schemeClr val="bg1"/>
                    </a:solidFill>
                    <a:latin typeface="Segoe UI"/>
                  </a:endParaRPr>
                </a:p>
              </p:txBody>
            </p:sp>
            <p:sp>
              <p:nvSpPr>
                <p:cNvPr id="82" name="Line 38">
                  <a:extLst>
                    <a:ext uri="{FF2B5EF4-FFF2-40B4-BE49-F238E27FC236}">
                      <a16:creationId xmlns:a16="http://schemas.microsoft.com/office/drawing/2014/main" id="{211762EB-B252-4730-AAC4-7CF66C316FAE}"/>
                    </a:ext>
                  </a:extLst>
                </p:cNvPr>
                <p:cNvSpPr>
                  <a:spLocks noChangeShapeType="1"/>
                </p:cNvSpPr>
                <p:nvPr/>
              </p:nvSpPr>
              <p:spPr bwMode="auto">
                <a:xfrm flipH="1">
                  <a:off x="7449759" y="2709631"/>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a:solidFill>
                      <a:schemeClr val="bg1"/>
                    </a:solidFill>
                    <a:latin typeface="Segoe UI"/>
                  </a:endParaRPr>
                </a:p>
              </p:txBody>
            </p:sp>
            <p:sp>
              <p:nvSpPr>
                <p:cNvPr id="83" name="Line 39">
                  <a:extLst>
                    <a:ext uri="{FF2B5EF4-FFF2-40B4-BE49-F238E27FC236}">
                      <a16:creationId xmlns:a16="http://schemas.microsoft.com/office/drawing/2014/main" id="{AEDDEBA9-4E49-4E38-AD0A-3FC88067E71A}"/>
                    </a:ext>
                  </a:extLst>
                </p:cNvPr>
                <p:cNvSpPr>
                  <a:spLocks noChangeShapeType="1"/>
                </p:cNvSpPr>
                <p:nvPr/>
              </p:nvSpPr>
              <p:spPr bwMode="auto">
                <a:xfrm flipH="1">
                  <a:off x="7449759" y="2800098"/>
                  <a:ext cx="134177"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a:solidFill>
                      <a:schemeClr val="bg1"/>
                    </a:solidFill>
                    <a:latin typeface="Segoe UI"/>
                  </a:endParaRPr>
                </a:p>
              </p:txBody>
            </p:sp>
            <p:sp>
              <p:nvSpPr>
                <p:cNvPr id="84" name="Line 40">
                  <a:extLst>
                    <a:ext uri="{FF2B5EF4-FFF2-40B4-BE49-F238E27FC236}">
                      <a16:creationId xmlns:a16="http://schemas.microsoft.com/office/drawing/2014/main" id="{295501FB-0ABC-43AC-82B6-0C8CEE11E052}"/>
                    </a:ext>
                  </a:extLst>
                </p:cNvPr>
                <p:cNvSpPr>
                  <a:spLocks noChangeShapeType="1"/>
                </p:cNvSpPr>
                <p:nvPr/>
              </p:nvSpPr>
              <p:spPr bwMode="auto">
                <a:xfrm flipH="1">
                  <a:off x="7449759" y="2884430"/>
                  <a:ext cx="175708" cy="0"/>
                </a:xfrm>
                <a:prstGeom prst="line">
                  <a:avLst/>
                </a:pr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914016">
                    <a:defRPr/>
                  </a:pPr>
                  <a:endParaRPr lang="en-US">
                    <a:solidFill>
                      <a:schemeClr val="bg1"/>
                    </a:solidFill>
                    <a:latin typeface="Segoe UI"/>
                  </a:endParaRPr>
                </a:p>
              </p:txBody>
            </p:sp>
          </p:grpSp>
          <p:sp>
            <p:nvSpPr>
              <p:cNvPr id="62" name="Oval 61">
                <a:extLst>
                  <a:ext uri="{FF2B5EF4-FFF2-40B4-BE49-F238E27FC236}">
                    <a16:creationId xmlns:a16="http://schemas.microsoft.com/office/drawing/2014/main" id="{D69334A0-53B8-45EE-9D5F-959C504EE511}"/>
                  </a:ext>
                </a:extLst>
              </p:cNvPr>
              <p:cNvSpPr/>
              <p:nvPr/>
            </p:nvSpPr>
            <p:spPr bwMode="auto">
              <a:xfrm>
                <a:off x="2036549" y="2535723"/>
                <a:ext cx="574798" cy="631835"/>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solidFill>
                    <a:schemeClr val="bg1"/>
                  </a:solidFill>
                  <a:latin typeface="Segoe UI"/>
                  <a:ea typeface="Segoe UI" pitchFamily="34" charset="0"/>
                  <a:cs typeface="Segoe UI" pitchFamily="34" charset="0"/>
                </a:endParaRPr>
              </a:p>
            </p:txBody>
          </p:sp>
          <p:sp>
            <p:nvSpPr>
              <p:cNvPr id="63" name="magnify" title="Icon of a magnifying glass">
                <a:extLst>
                  <a:ext uri="{FF2B5EF4-FFF2-40B4-BE49-F238E27FC236}">
                    <a16:creationId xmlns:a16="http://schemas.microsoft.com/office/drawing/2014/main" id="{2B314C52-B371-48E7-874C-9CDA5896A47B}"/>
                  </a:ext>
                </a:extLst>
              </p:cNvPr>
              <p:cNvSpPr>
                <a:spLocks noChangeAspect="1" noEditPoints="1"/>
              </p:cNvSpPr>
              <p:nvPr/>
            </p:nvSpPr>
            <p:spPr bwMode="auto">
              <a:xfrm flipH="1">
                <a:off x="2097554" y="2649709"/>
                <a:ext cx="332429" cy="32607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defTabSz="896042">
                  <a:defRPr/>
                </a:pPr>
                <a:endParaRPr lang="en-US">
                  <a:solidFill>
                    <a:schemeClr val="bg1"/>
                  </a:solidFill>
                  <a:latin typeface="Segoe UI"/>
                </a:endParaRPr>
              </a:p>
            </p:txBody>
          </p:sp>
        </p:grpSp>
        <p:sp>
          <p:nvSpPr>
            <p:cNvPr id="60" name="TextBox 10">
              <a:extLst>
                <a:ext uri="{FF2B5EF4-FFF2-40B4-BE49-F238E27FC236}">
                  <a16:creationId xmlns:a16="http://schemas.microsoft.com/office/drawing/2014/main" id="{3CCF4553-57BC-4DA5-97C4-2E623ECB6F9B}"/>
                </a:ext>
              </a:extLst>
            </p:cNvPr>
            <p:cNvSpPr txBox="1"/>
            <p:nvPr/>
          </p:nvSpPr>
          <p:spPr>
            <a:xfrm>
              <a:off x="2833913" y="2367721"/>
              <a:ext cx="2527918" cy="313804"/>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1567" b="1" kern="0">
                  <a:latin typeface="Segoe UI Semilight" panose="020B0402040204020203" pitchFamily="34" charset="0"/>
                  <a:ea typeface="ＭＳ Ｐゴシック" charset="0"/>
                  <a:cs typeface="Segoe UI Semilight" panose="020B0402040204020203" pitchFamily="34" charset="0"/>
                </a:rPr>
                <a:t>Discover</a:t>
              </a:r>
            </a:p>
          </p:txBody>
        </p:sp>
      </p:grpSp>
      <p:grpSp>
        <p:nvGrpSpPr>
          <p:cNvPr id="85" name="Group 84">
            <a:extLst>
              <a:ext uri="{FF2B5EF4-FFF2-40B4-BE49-F238E27FC236}">
                <a16:creationId xmlns:a16="http://schemas.microsoft.com/office/drawing/2014/main" id="{94624630-8F16-454B-B261-B4C9B210B76E}"/>
              </a:ext>
            </a:extLst>
          </p:cNvPr>
          <p:cNvGrpSpPr/>
          <p:nvPr/>
        </p:nvGrpSpPr>
        <p:grpSpPr>
          <a:xfrm>
            <a:off x="7160166" y="1989083"/>
            <a:ext cx="2527200" cy="937548"/>
            <a:chOff x="2797666" y="3181312"/>
            <a:chExt cx="2527918" cy="937814"/>
          </a:xfrm>
        </p:grpSpPr>
        <p:sp>
          <p:nvSpPr>
            <p:cNvPr id="118" name="TextBox 10">
              <a:extLst>
                <a:ext uri="{FF2B5EF4-FFF2-40B4-BE49-F238E27FC236}">
                  <a16:creationId xmlns:a16="http://schemas.microsoft.com/office/drawing/2014/main" id="{03E9FD24-C4DB-459F-89C8-D34001B017AF}"/>
                </a:ext>
              </a:extLst>
            </p:cNvPr>
            <p:cNvSpPr txBox="1"/>
            <p:nvPr/>
          </p:nvSpPr>
          <p:spPr>
            <a:xfrm>
              <a:off x="2797666" y="3805322"/>
              <a:ext cx="2527918" cy="313804"/>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1567" b="1" kern="0">
                  <a:latin typeface="Segoe UI Semilight" panose="020B0402040204020203" pitchFamily="34" charset="0"/>
                  <a:ea typeface="ＭＳ Ｐゴシック" charset="0"/>
                  <a:cs typeface="Segoe UI Semilight" panose="020B0402040204020203" pitchFamily="34" charset="0"/>
                </a:rPr>
                <a:t>Classify</a:t>
              </a:r>
            </a:p>
          </p:txBody>
        </p:sp>
        <p:grpSp>
          <p:nvGrpSpPr>
            <p:cNvPr id="119" name="Group 118">
              <a:extLst>
                <a:ext uri="{FF2B5EF4-FFF2-40B4-BE49-F238E27FC236}">
                  <a16:creationId xmlns:a16="http://schemas.microsoft.com/office/drawing/2014/main" id="{FE0A840D-1C1D-4E2D-8F9A-E0BAF62ACD62}"/>
                </a:ext>
              </a:extLst>
            </p:cNvPr>
            <p:cNvGrpSpPr/>
            <p:nvPr/>
          </p:nvGrpSpPr>
          <p:grpSpPr>
            <a:xfrm>
              <a:off x="3718135" y="3181312"/>
              <a:ext cx="741362" cy="519113"/>
              <a:chOff x="3724275" y="3003550"/>
              <a:chExt cx="741362" cy="519113"/>
            </a:xfrm>
          </p:grpSpPr>
          <p:sp>
            <p:nvSpPr>
              <p:cNvPr id="120" name="Freeform 11">
                <a:extLst>
                  <a:ext uri="{FF2B5EF4-FFF2-40B4-BE49-F238E27FC236}">
                    <a16:creationId xmlns:a16="http://schemas.microsoft.com/office/drawing/2014/main" id="{8C163F95-5874-48A6-BF77-BE2836AE5DB2}"/>
                  </a:ext>
                </a:extLst>
              </p:cNvPr>
              <p:cNvSpPr>
                <a:spLocks noEditPoints="1"/>
              </p:cNvSpPr>
              <p:nvPr/>
            </p:nvSpPr>
            <p:spPr bwMode="auto">
              <a:xfrm>
                <a:off x="3724275" y="3232150"/>
                <a:ext cx="69850" cy="68263"/>
              </a:xfrm>
              <a:custGeom>
                <a:avLst/>
                <a:gdLst>
                  <a:gd name="T0" fmla="*/ 18 w 37"/>
                  <a:gd name="T1" fmla="*/ 36 h 36"/>
                  <a:gd name="T2" fmla="*/ 0 w 37"/>
                  <a:gd name="T3" fmla="*/ 18 h 36"/>
                  <a:gd name="T4" fmla="*/ 18 w 37"/>
                  <a:gd name="T5" fmla="*/ 0 h 36"/>
                  <a:gd name="T6" fmla="*/ 37 w 37"/>
                  <a:gd name="T7" fmla="*/ 18 h 36"/>
                  <a:gd name="T8" fmla="*/ 18 w 37"/>
                  <a:gd name="T9" fmla="*/ 36 h 36"/>
                  <a:gd name="T10" fmla="*/ 18 w 37"/>
                  <a:gd name="T11" fmla="*/ 6 h 36"/>
                  <a:gd name="T12" fmla="*/ 6 w 37"/>
                  <a:gd name="T13" fmla="*/ 18 h 36"/>
                  <a:gd name="T14" fmla="*/ 18 w 37"/>
                  <a:gd name="T15" fmla="*/ 30 h 36"/>
                  <a:gd name="T16" fmla="*/ 31 w 37"/>
                  <a:gd name="T17" fmla="*/ 18 h 36"/>
                  <a:gd name="T18" fmla="*/ 18 w 37"/>
                  <a:gd name="T19"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 h="36">
                    <a:moveTo>
                      <a:pt x="18" y="36"/>
                    </a:moveTo>
                    <a:cubicBezTo>
                      <a:pt x="8" y="36"/>
                      <a:pt x="0" y="28"/>
                      <a:pt x="0" y="18"/>
                    </a:cubicBezTo>
                    <a:cubicBezTo>
                      <a:pt x="0" y="8"/>
                      <a:pt x="8" y="0"/>
                      <a:pt x="18" y="0"/>
                    </a:cubicBezTo>
                    <a:cubicBezTo>
                      <a:pt x="28" y="0"/>
                      <a:pt x="37" y="8"/>
                      <a:pt x="37" y="18"/>
                    </a:cubicBezTo>
                    <a:cubicBezTo>
                      <a:pt x="37" y="28"/>
                      <a:pt x="28" y="36"/>
                      <a:pt x="18" y="36"/>
                    </a:cubicBezTo>
                    <a:close/>
                    <a:moveTo>
                      <a:pt x="18" y="6"/>
                    </a:moveTo>
                    <a:cubicBezTo>
                      <a:pt x="12" y="6"/>
                      <a:pt x="6" y="11"/>
                      <a:pt x="6" y="18"/>
                    </a:cubicBezTo>
                    <a:cubicBezTo>
                      <a:pt x="6" y="25"/>
                      <a:pt x="12" y="30"/>
                      <a:pt x="18" y="30"/>
                    </a:cubicBezTo>
                    <a:cubicBezTo>
                      <a:pt x="25" y="30"/>
                      <a:pt x="31" y="25"/>
                      <a:pt x="31" y="18"/>
                    </a:cubicBezTo>
                    <a:cubicBezTo>
                      <a:pt x="31" y="11"/>
                      <a:pt x="25" y="6"/>
                      <a:pt x="18" y="6"/>
                    </a:cubicBezTo>
                    <a:close/>
                  </a:path>
                </a:pathLst>
              </a:custGeom>
              <a:solidFill>
                <a:schemeClr val="tx1"/>
              </a:solidFill>
              <a:ln w="3175">
                <a:solidFill>
                  <a:schemeClr val="tx1"/>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21" name="Freeform 12">
                <a:extLst>
                  <a:ext uri="{FF2B5EF4-FFF2-40B4-BE49-F238E27FC236}">
                    <a16:creationId xmlns:a16="http://schemas.microsoft.com/office/drawing/2014/main" id="{40A15675-B400-4046-AC87-23F278E3483C}"/>
                  </a:ext>
                </a:extLst>
              </p:cNvPr>
              <p:cNvSpPr>
                <a:spLocks/>
              </p:cNvSpPr>
              <p:nvPr/>
            </p:nvSpPr>
            <p:spPr bwMode="auto">
              <a:xfrm>
                <a:off x="3783013" y="3260725"/>
                <a:ext cx="103187" cy="11113"/>
              </a:xfrm>
              <a:custGeom>
                <a:avLst/>
                <a:gdLst>
                  <a:gd name="T0" fmla="*/ 52 w 55"/>
                  <a:gd name="T1" fmla="*/ 6 h 6"/>
                  <a:gd name="T2" fmla="*/ 3 w 55"/>
                  <a:gd name="T3" fmla="*/ 6 h 6"/>
                  <a:gd name="T4" fmla="*/ 0 w 55"/>
                  <a:gd name="T5" fmla="*/ 3 h 6"/>
                  <a:gd name="T6" fmla="*/ 3 w 55"/>
                  <a:gd name="T7" fmla="*/ 0 h 6"/>
                  <a:gd name="T8" fmla="*/ 52 w 55"/>
                  <a:gd name="T9" fmla="*/ 0 h 6"/>
                  <a:gd name="T10" fmla="*/ 55 w 55"/>
                  <a:gd name="T11" fmla="*/ 3 h 6"/>
                  <a:gd name="T12" fmla="*/ 52 w 55"/>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5" h="6">
                    <a:moveTo>
                      <a:pt x="52" y="6"/>
                    </a:moveTo>
                    <a:cubicBezTo>
                      <a:pt x="3" y="6"/>
                      <a:pt x="3" y="6"/>
                      <a:pt x="3" y="6"/>
                    </a:cubicBezTo>
                    <a:cubicBezTo>
                      <a:pt x="1" y="6"/>
                      <a:pt x="0" y="5"/>
                      <a:pt x="0" y="3"/>
                    </a:cubicBezTo>
                    <a:cubicBezTo>
                      <a:pt x="0" y="1"/>
                      <a:pt x="1" y="0"/>
                      <a:pt x="3" y="0"/>
                    </a:cubicBezTo>
                    <a:cubicBezTo>
                      <a:pt x="52" y="0"/>
                      <a:pt x="52" y="0"/>
                      <a:pt x="52" y="0"/>
                    </a:cubicBezTo>
                    <a:cubicBezTo>
                      <a:pt x="53" y="0"/>
                      <a:pt x="55" y="1"/>
                      <a:pt x="55" y="3"/>
                    </a:cubicBezTo>
                    <a:cubicBezTo>
                      <a:pt x="55" y="5"/>
                      <a:pt x="53" y="6"/>
                      <a:pt x="52" y="6"/>
                    </a:cubicBezTo>
                    <a:close/>
                  </a:path>
                </a:pathLst>
              </a:custGeom>
              <a:solidFill>
                <a:schemeClr val="tx1"/>
              </a:solidFill>
              <a:ln w="3175">
                <a:solidFill>
                  <a:schemeClr val="tx1"/>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22" name="Freeform 13">
                <a:extLst>
                  <a:ext uri="{FF2B5EF4-FFF2-40B4-BE49-F238E27FC236}">
                    <a16:creationId xmlns:a16="http://schemas.microsoft.com/office/drawing/2014/main" id="{BEEE9570-D03D-4C3B-AF94-0B6D625EF286}"/>
                  </a:ext>
                </a:extLst>
              </p:cNvPr>
              <p:cNvSpPr>
                <a:spLocks noEditPoints="1"/>
              </p:cNvSpPr>
              <p:nvPr/>
            </p:nvSpPr>
            <p:spPr bwMode="auto">
              <a:xfrm>
                <a:off x="3805238" y="3452813"/>
                <a:ext cx="71437" cy="69850"/>
              </a:xfrm>
              <a:custGeom>
                <a:avLst/>
                <a:gdLst>
                  <a:gd name="T0" fmla="*/ 18 w 38"/>
                  <a:gd name="T1" fmla="*/ 37 h 37"/>
                  <a:gd name="T2" fmla="*/ 6 w 38"/>
                  <a:gd name="T3" fmla="*/ 31 h 37"/>
                  <a:gd name="T4" fmla="*/ 0 w 38"/>
                  <a:gd name="T5" fmla="*/ 19 h 37"/>
                  <a:gd name="T6" fmla="*/ 6 w 38"/>
                  <a:gd name="T7" fmla="*/ 6 h 37"/>
                  <a:gd name="T8" fmla="*/ 18 w 38"/>
                  <a:gd name="T9" fmla="*/ 0 h 37"/>
                  <a:gd name="T10" fmla="*/ 31 w 38"/>
                  <a:gd name="T11" fmla="*/ 6 h 37"/>
                  <a:gd name="T12" fmla="*/ 31 w 38"/>
                  <a:gd name="T13" fmla="*/ 31 h 37"/>
                  <a:gd name="T14" fmla="*/ 18 w 38"/>
                  <a:gd name="T15" fmla="*/ 37 h 37"/>
                  <a:gd name="T16" fmla="*/ 18 w 38"/>
                  <a:gd name="T17" fmla="*/ 6 h 37"/>
                  <a:gd name="T18" fmla="*/ 10 w 38"/>
                  <a:gd name="T19" fmla="*/ 10 h 37"/>
                  <a:gd name="T20" fmla="*/ 6 w 38"/>
                  <a:gd name="T21" fmla="*/ 19 h 37"/>
                  <a:gd name="T22" fmla="*/ 10 w 38"/>
                  <a:gd name="T23" fmla="*/ 27 h 37"/>
                  <a:gd name="T24" fmla="*/ 27 w 38"/>
                  <a:gd name="T25" fmla="*/ 27 h 37"/>
                  <a:gd name="T26" fmla="*/ 27 w 38"/>
                  <a:gd name="T27" fmla="*/ 10 h 37"/>
                  <a:gd name="T28" fmla="*/ 27 w 38"/>
                  <a:gd name="T29" fmla="*/ 10 h 37"/>
                  <a:gd name="T30" fmla="*/ 18 w 38"/>
                  <a:gd name="T31"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 h="37">
                    <a:moveTo>
                      <a:pt x="18" y="37"/>
                    </a:moveTo>
                    <a:cubicBezTo>
                      <a:pt x="14" y="37"/>
                      <a:pt x="9" y="35"/>
                      <a:pt x="6" y="31"/>
                    </a:cubicBezTo>
                    <a:cubicBezTo>
                      <a:pt x="2" y="28"/>
                      <a:pt x="0" y="23"/>
                      <a:pt x="0" y="19"/>
                    </a:cubicBezTo>
                    <a:cubicBezTo>
                      <a:pt x="0" y="14"/>
                      <a:pt x="2" y="9"/>
                      <a:pt x="6" y="6"/>
                    </a:cubicBezTo>
                    <a:cubicBezTo>
                      <a:pt x="9" y="2"/>
                      <a:pt x="14" y="0"/>
                      <a:pt x="18" y="0"/>
                    </a:cubicBezTo>
                    <a:cubicBezTo>
                      <a:pt x="23" y="0"/>
                      <a:pt x="28" y="2"/>
                      <a:pt x="31" y="6"/>
                    </a:cubicBezTo>
                    <a:cubicBezTo>
                      <a:pt x="38" y="13"/>
                      <a:pt x="38" y="24"/>
                      <a:pt x="31" y="31"/>
                    </a:cubicBezTo>
                    <a:cubicBezTo>
                      <a:pt x="28" y="35"/>
                      <a:pt x="23" y="37"/>
                      <a:pt x="18" y="37"/>
                    </a:cubicBezTo>
                    <a:close/>
                    <a:moveTo>
                      <a:pt x="18" y="6"/>
                    </a:moveTo>
                    <a:cubicBezTo>
                      <a:pt x="15" y="6"/>
                      <a:pt x="12" y="8"/>
                      <a:pt x="10" y="10"/>
                    </a:cubicBezTo>
                    <a:cubicBezTo>
                      <a:pt x="8" y="12"/>
                      <a:pt x="6" y="15"/>
                      <a:pt x="6" y="19"/>
                    </a:cubicBezTo>
                    <a:cubicBezTo>
                      <a:pt x="6" y="22"/>
                      <a:pt x="8" y="25"/>
                      <a:pt x="10" y="27"/>
                    </a:cubicBezTo>
                    <a:cubicBezTo>
                      <a:pt x="15" y="32"/>
                      <a:pt x="22" y="32"/>
                      <a:pt x="27" y="27"/>
                    </a:cubicBezTo>
                    <a:cubicBezTo>
                      <a:pt x="32" y="22"/>
                      <a:pt x="32" y="15"/>
                      <a:pt x="27" y="10"/>
                    </a:cubicBezTo>
                    <a:cubicBezTo>
                      <a:pt x="27" y="10"/>
                      <a:pt x="27" y="10"/>
                      <a:pt x="27" y="10"/>
                    </a:cubicBezTo>
                    <a:cubicBezTo>
                      <a:pt x="25" y="8"/>
                      <a:pt x="22" y="6"/>
                      <a:pt x="18" y="6"/>
                    </a:cubicBezTo>
                    <a:close/>
                  </a:path>
                </a:pathLst>
              </a:custGeom>
              <a:solidFill>
                <a:schemeClr val="tx2"/>
              </a:solidFill>
              <a:ln w="3175">
                <a:solidFill>
                  <a:schemeClr val="tx2"/>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23" name="Freeform 14">
                <a:extLst>
                  <a:ext uri="{FF2B5EF4-FFF2-40B4-BE49-F238E27FC236}">
                    <a16:creationId xmlns:a16="http://schemas.microsoft.com/office/drawing/2014/main" id="{E2E8C912-E2C5-44BF-BDCA-3BC360C8883B}"/>
                  </a:ext>
                </a:extLst>
              </p:cNvPr>
              <p:cNvSpPr>
                <a:spLocks/>
              </p:cNvSpPr>
              <p:nvPr/>
            </p:nvSpPr>
            <p:spPr bwMode="auto">
              <a:xfrm>
                <a:off x="3854450" y="3395663"/>
                <a:ext cx="77787" cy="77788"/>
              </a:xfrm>
              <a:custGeom>
                <a:avLst/>
                <a:gdLst>
                  <a:gd name="T0" fmla="*/ 3 w 41"/>
                  <a:gd name="T1" fmla="*/ 41 h 41"/>
                  <a:gd name="T2" fmla="*/ 1 w 41"/>
                  <a:gd name="T3" fmla="*/ 40 h 41"/>
                  <a:gd name="T4" fmla="*/ 1 w 41"/>
                  <a:gd name="T5" fmla="*/ 35 h 41"/>
                  <a:gd name="T6" fmla="*/ 36 w 41"/>
                  <a:gd name="T7" fmla="*/ 1 h 41"/>
                  <a:gd name="T8" fmla="*/ 40 w 41"/>
                  <a:gd name="T9" fmla="*/ 1 h 41"/>
                  <a:gd name="T10" fmla="*/ 40 w 41"/>
                  <a:gd name="T11" fmla="*/ 5 h 41"/>
                  <a:gd name="T12" fmla="*/ 5 w 41"/>
                  <a:gd name="T13" fmla="*/ 40 h 41"/>
                  <a:gd name="T14" fmla="*/ 3 w 41"/>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3" y="41"/>
                    </a:moveTo>
                    <a:cubicBezTo>
                      <a:pt x="2" y="41"/>
                      <a:pt x="2" y="40"/>
                      <a:pt x="1" y="40"/>
                    </a:cubicBezTo>
                    <a:cubicBezTo>
                      <a:pt x="0" y="38"/>
                      <a:pt x="0" y="37"/>
                      <a:pt x="1" y="35"/>
                    </a:cubicBezTo>
                    <a:cubicBezTo>
                      <a:pt x="36" y="1"/>
                      <a:pt x="36" y="1"/>
                      <a:pt x="36" y="1"/>
                    </a:cubicBezTo>
                    <a:cubicBezTo>
                      <a:pt x="37" y="0"/>
                      <a:pt x="39" y="0"/>
                      <a:pt x="40" y="1"/>
                    </a:cubicBezTo>
                    <a:cubicBezTo>
                      <a:pt x="41" y="2"/>
                      <a:pt x="41" y="4"/>
                      <a:pt x="40" y="5"/>
                    </a:cubicBezTo>
                    <a:cubicBezTo>
                      <a:pt x="5" y="40"/>
                      <a:pt x="5" y="40"/>
                      <a:pt x="5" y="40"/>
                    </a:cubicBezTo>
                    <a:cubicBezTo>
                      <a:pt x="5" y="40"/>
                      <a:pt x="4" y="41"/>
                      <a:pt x="3" y="41"/>
                    </a:cubicBezTo>
                    <a:close/>
                  </a:path>
                </a:pathLst>
              </a:custGeom>
              <a:solidFill>
                <a:schemeClr val="tx2"/>
              </a:solidFill>
              <a:ln w="3175">
                <a:solidFill>
                  <a:schemeClr val="tx2"/>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24" name="Freeform 15">
                <a:extLst>
                  <a:ext uri="{FF2B5EF4-FFF2-40B4-BE49-F238E27FC236}">
                    <a16:creationId xmlns:a16="http://schemas.microsoft.com/office/drawing/2014/main" id="{439B7FD4-C87E-4E0B-BA27-4B62447E0300}"/>
                  </a:ext>
                </a:extLst>
              </p:cNvPr>
              <p:cNvSpPr>
                <a:spLocks noEditPoints="1"/>
              </p:cNvSpPr>
              <p:nvPr/>
            </p:nvSpPr>
            <p:spPr bwMode="auto">
              <a:xfrm>
                <a:off x="3811588" y="3003550"/>
                <a:ext cx="71437" cy="71438"/>
              </a:xfrm>
              <a:custGeom>
                <a:avLst/>
                <a:gdLst>
                  <a:gd name="T0" fmla="*/ 18 w 38"/>
                  <a:gd name="T1" fmla="*/ 38 h 38"/>
                  <a:gd name="T2" fmla="*/ 5 w 38"/>
                  <a:gd name="T3" fmla="*/ 33 h 38"/>
                  <a:gd name="T4" fmla="*/ 0 w 38"/>
                  <a:gd name="T5" fmla="*/ 20 h 38"/>
                  <a:gd name="T6" fmla="*/ 5 w 38"/>
                  <a:gd name="T7" fmla="*/ 8 h 38"/>
                  <a:gd name="T8" fmla="*/ 31 w 38"/>
                  <a:gd name="T9" fmla="*/ 8 h 38"/>
                  <a:gd name="T10" fmla="*/ 31 w 38"/>
                  <a:gd name="T11" fmla="*/ 33 h 38"/>
                  <a:gd name="T12" fmla="*/ 31 w 38"/>
                  <a:gd name="T13" fmla="*/ 33 h 38"/>
                  <a:gd name="T14" fmla="*/ 18 w 38"/>
                  <a:gd name="T15" fmla="*/ 38 h 38"/>
                  <a:gd name="T16" fmla="*/ 18 w 38"/>
                  <a:gd name="T17" fmla="*/ 8 h 38"/>
                  <a:gd name="T18" fmla="*/ 10 w 38"/>
                  <a:gd name="T19" fmla="*/ 12 h 38"/>
                  <a:gd name="T20" fmla="*/ 6 w 38"/>
                  <a:gd name="T21" fmla="*/ 20 h 38"/>
                  <a:gd name="T22" fmla="*/ 10 w 38"/>
                  <a:gd name="T23" fmla="*/ 29 h 38"/>
                  <a:gd name="T24" fmla="*/ 27 w 38"/>
                  <a:gd name="T25" fmla="*/ 29 h 38"/>
                  <a:gd name="T26" fmla="*/ 27 w 38"/>
                  <a:gd name="T27" fmla="*/ 12 h 38"/>
                  <a:gd name="T28" fmla="*/ 18 w 38"/>
                  <a:gd name="T29" fmla="*/ 8 h 38"/>
                  <a:gd name="T30" fmla="*/ 29 w 38"/>
                  <a:gd name="T31" fmla="*/ 31 h 38"/>
                  <a:gd name="T32" fmla="*/ 29 w 38"/>
                  <a:gd name="T33" fmla="*/ 3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 h="38">
                    <a:moveTo>
                      <a:pt x="18" y="38"/>
                    </a:moveTo>
                    <a:cubicBezTo>
                      <a:pt x="13" y="38"/>
                      <a:pt x="9" y="37"/>
                      <a:pt x="5" y="33"/>
                    </a:cubicBezTo>
                    <a:cubicBezTo>
                      <a:pt x="2" y="30"/>
                      <a:pt x="0" y="25"/>
                      <a:pt x="0" y="20"/>
                    </a:cubicBezTo>
                    <a:cubicBezTo>
                      <a:pt x="0" y="16"/>
                      <a:pt x="2" y="11"/>
                      <a:pt x="5" y="8"/>
                    </a:cubicBezTo>
                    <a:cubicBezTo>
                      <a:pt x="12" y="0"/>
                      <a:pt x="24" y="0"/>
                      <a:pt x="31" y="8"/>
                    </a:cubicBezTo>
                    <a:cubicBezTo>
                      <a:pt x="38" y="15"/>
                      <a:pt x="38" y="26"/>
                      <a:pt x="31" y="33"/>
                    </a:cubicBezTo>
                    <a:cubicBezTo>
                      <a:pt x="31" y="33"/>
                      <a:pt x="31" y="33"/>
                      <a:pt x="31" y="33"/>
                    </a:cubicBezTo>
                    <a:cubicBezTo>
                      <a:pt x="27" y="37"/>
                      <a:pt x="23" y="38"/>
                      <a:pt x="18" y="38"/>
                    </a:cubicBezTo>
                    <a:close/>
                    <a:moveTo>
                      <a:pt x="18" y="8"/>
                    </a:moveTo>
                    <a:cubicBezTo>
                      <a:pt x="15" y="8"/>
                      <a:pt x="12" y="9"/>
                      <a:pt x="10" y="12"/>
                    </a:cubicBezTo>
                    <a:cubicBezTo>
                      <a:pt x="7" y="14"/>
                      <a:pt x="6" y="17"/>
                      <a:pt x="6" y="20"/>
                    </a:cubicBezTo>
                    <a:cubicBezTo>
                      <a:pt x="6" y="24"/>
                      <a:pt x="7" y="27"/>
                      <a:pt x="10" y="29"/>
                    </a:cubicBezTo>
                    <a:cubicBezTo>
                      <a:pt x="14" y="34"/>
                      <a:pt x="22" y="34"/>
                      <a:pt x="27" y="29"/>
                    </a:cubicBezTo>
                    <a:cubicBezTo>
                      <a:pt x="31" y="24"/>
                      <a:pt x="31" y="16"/>
                      <a:pt x="27" y="12"/>
                    </a:cubicBezTo>
                    <a:cubicBezTo>
                      <a:pt x="24" y="9"/>
                      <a:pt x="21" y="8"/>
                      <a:pt x="18" y="8"/>
                    </a:cubicBezTo>
                    <a:close/>
                    <a:moveTo>
                      <a:pt x="29" y="31"/>
                    </a:moveTo>
                    <a:cubicBezTo>
                      <a:pt x="29" y="31"/>
                      <a:pt x="29" y="31"/>
                      <a:pt x="29" y="31"/>
                    </a:cubicBezTo>
                    <a:close/>
                  </a:path>
                </a:pathLst>
              </a:custGeom>
              <a:solidFill>
                <a:schemeClr val="tx1"/>
              </a:solidFill>
              <a:ln w="3175">
                <a:solidFill>
                  <a:schemeClr val="tx1"/>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25" name="Freeform 16">
                <a:extLst>
                  <a:ext uri="{FF2B5EF4-FFF2-40B4-BE49-F238E27FC236}">
                    <a16:creationId xmlns:a16="http://schemas.microsoft.com/office/drawing/2014/main" id="{EB9F96CB-47DD-48D5-8865-096055E18ADB}"/>
                  </a:ext>
                </a:extLst>
              </p:cNvPr>
              <p:cNvSpPr>
                <a:spLocks/>
              </p:cNvSpPr>
              <p:nvPr/>
            </p:nvSpPr>
            <p:spPr bwMode="auto">
              <a:xfrm>
                <a:off x="3859213" y="3055938"/>
                <a:ext cx="77787" cy="77788"/>
              </a:xfrm>
              <a:custGeom>
                <a:avLst/>
                <a:gdLst>
                  <a:gd name="T0" fmla="*/ 38 w 41"/>
                  <a:gd name="T1" fmla="*/ 41 h 41"/>
                  <a:gd name="T2" fmla="*/ 35 w 41"/>
                  <a:gd name="T3" fmla="*/ 40 h 41"/>
                  <a:gd name="T4" fmla="*/ 1 w 41"/>
                  <a:gd name="T5" fmla="*/ 5 h 41"/>
                  <a:gd name="T6" fmla="*/ 1 w 41"/>
                  <a:gd name="T7" fmla="*/ 1 h 41"/>
                  <a:gd name="T8" fmla="*/ 5 w 41"/>
                  <a:gd name="T9" fmla="*/ 1 h 41"/>
                  <a:gd name="T10" fmla="*/ 40 w 41"/>
                  <a:gd name="T11" fmla="*/ 36 h 41"/>
                  <a:gd name="T12" fmla="*/ 40 w 41"/>
                  <a:gd name="T13" fmla="*/ 40 h 41"/>
                  <a:gd name="T14" fmla="*/ 38 w 41"/>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38" y="41"/>
                    </a:moveTo>
                    <a:cubicBezTo>
                      <a:pt x="37" y="41"/>
                      <a:pt x="36" y="41"/>
                      <a:pt x="35" y="40"/>
                    </a:cubicBezTo>
                    <a:cubicBezTo>
                      <a:pt x="1" y="5"/>
                      <a:pt x="1" y="5"/>
                      <a:pt x="1" y="5"/>
                    </a:cubicBezTo>
                    <a:cubicBezTo>
                      <a:pt x="0" y="4"/>
                      <a:pt x="0" y="2"/>
                      <a:pt x="1" y="1"/>
                    </a:cubicBezTo>
                    <a:cubicBezTo>
                      <a:pt x="2" y="0"/>
                      <a:pt x="4" y="0"/>
                      <a:pt x="5" y="1"/>
                    </a:cubicBezTo>
                    <a:cubicBezTo>
                      <a:pt x="40" y="36"/>
                      <a:pt x="40" y="36"/>
                      <a:pt x="40" y="36"/>
                    </a:cubicBezTo>
                    <a:cubicBezTo>
                      <a:pt x="41" y="37"/>
                      <a:pt x="41" y="39"/>
                      <a:pt x="40" y="40"/>
                    </a:cubicBezTo>
                    <a:cubicBezTo>
                      <a:pt x="39" y="41"/>
                      <a:pt x="38" y="41"/>
                      <a:pt x="38" y="41"/>
                    </a:cubicBezTo>
                    <a:close/>
                  </a:path>
                </a:pathLst>
              </a:custGeom>
              <a:solidFill>
                <a:schemeClr val="tx1"/>
              </a:solidFill>
              <a:ln w="3175">
                <a:solidFill>
                  <a:schemeClr val="tx1"/>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26" name="Freeform 17">
                <a:extLst>
                  <a:ext uri="{FF2B5EF4-FFF2-40B4-BE49-F238E27FC236}">
                    <a16:creationId xmlns:a16="http://schemas.microsoft.com/office/drawing/2014/main" id="{05E726FD-3E7D-47EC-AF12-1E1EBA306860}"/>
                  </a:ext>
                </a:extLst>
              </p:cNvPr>
              <p:cNvSpPr>
                <a:spLocks noEditPoints="1"/>
              </p:cNvSpPr>
              <p:nvPr/>
            </p:nvSpPr>
            <p:spPr bwMode="auto">
              <a:xfrm>
                <a:off x="4397375" y="3232150"/>
                <a:ext cx="68262" cy="68263"/>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6 h 36"/>
                  <a:gd name="T12" fmla="*/ 6 w 36"/>
                  <a:gd name="T13" fmla="*/ 18 h 36"/>
                  <a:gd name="T14" fmla="*/ 18 w 36"/>
                  <a:gd name="T15" fmla="*/ 30 h 36"/>
                  <a:gd name="T16" fmla="*/ 30 w 36"/>
                  <a:gd name="T17" fmla="*/ 18 h 36"/>
                  <a:gd name="T18" fmla="*/ 18 w 36"/>
                  <a:gd name="T19"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6"/>
                    </a:moveTo>
                    <a:cubicBezTo>
                      <a:pt x="12" y="6"/>
                      <a:pt x="6" y="11"/>
                      <a:pt x="6" y="18"/>
                    </a:cubicBezTo>
                    <a:cubicBezTo>
                      <a:pt x="6" y="25"/>
                      <a:pt x="12" y="30"/>
                      <a:pt x="18" y="30"/>
                    </a:cubicBezTo>
                    <a:cubicBezTo>
                      <a:pt x="25" y="30"/>
                      <a:pt x="30" y="25"/>
                      <a:pt x="30" y="18"/>
                    </a:cubicBezTo>
                    <a:cubicBezTo>
                      <a:pt x="30" y="11"/>
                      <a:pt x="25" y="6"/>
                      <a:pt x="18" y="6"/>
                    </a:cubicBezTo>
                    <a:close/>
                  </a:path>
                </a:pathLst>
              </a:custGeom>
              <a:solidFill>
                <a:schemeClr val="tx2"/>
              </a:solidFill>
              <a:ln w="3175">
                <a:solidFill>
                  <a:schemeClr val="tx2"/>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27" name="Freeform 19">
                <a:extLst>
                  <a:ext uri="{FF2B5EF4-FFF2-40B4-BE49-F238E27FC236}">
                    <a16:creationId xmlns:a16="http://schemas.microsoft.com/office/drawing/2014/main" id="{22C4A7D4-EC30-4E03-ACF6-F10C4F874339}"/>
                  </a:ext>
                </a:extLst>
              </p:cNvPr>
              <p:cNvSpPr>
                <a:spLocks/>
              </p:cNvSpPr>
              <p:nvPr/>
            </p:nvSpPr>
            <p:spPr bwMode="auto">
              <a:xfrm>
                <a:off x="4305300" y="3260725"/>
                <a:ext cx="103187" cy="11113"/>
              </a:xfrm>
              <a:custGeom>
                <a:avLst/>
                <a:gdLst>
                  <a:gd name="T0" fmla="*/ 52 w 55"/>
                  <a:gd name="T1" fmla="*/ 6 h 6"/>
                  <a:gd name="T2" fmla="*/ 3 w 55"/>
                  <a:gd name="T3" fmla="*/ 6 h 6"/>
                  <a:gd name="T4" fmla="*/ 0 w 55"/>
                  <a:gd name="T5" fmla="*/ 3 h 6"/>
                  <a:gd name="T6" fmla="*/ 3 w 55"/>
                  <a:gd name="T7" fmla="*/ 0 h 6"/>
                  <a:gd name="T8" fmla="*/ 52 w 55"/>
                  <a:gd name="T9" fmla="*/ 0 h 6"/>
                  <a:gd name="T10" fmla="*/ 55 w 55"/>
                  <a:gd name="T11" fmla="*/ 3 h 6"/>
                  <a:gd name="T12" fmla="*/ 52 w 55"/>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55" h="6">
                    <a:moveTo>
                      <a:pt x="52" y="6"/>
                    </a:moveTo>
                    <a:cubicBezTo>
                      <a:pt x="3" y="6"/>
                      <a:pt x="3" y="6"/>
                      <a:pt x="3" y="6"/>
                    </a:cubicBezTo>
                    <a:cubicBezTo>
                      <a:pt x="2" y="6"/>
                      <a:pt x="0" y="5"/>
                      <a:pt x="0" y="3"/>
                    </a:cubicBezTo>
                    <a:cubicBezTo>
                      <a:pt x="0" y="1"/>
                      <a:pt x="2" y="0"/>
                      <a:pt x="3" y="0"/>
                    </a:cubicBezTo>
                    <a:cubicBezTo>
                      <a:pt x="52" y="0"/>
                      <a:pt x="52" y="0"/>
                      <a:pt x="52" y="0"/>
                    </a:cubicBezTo>
                    <a:cubicBezTo>
                      <a:pt x="54" y="0"/>
                      <a:pt x="55" y="1"/>
                      <a:pt x="55" y="3"/>
                    </a:cubicBezTo>
                    <a:cubicBezTo>
                      <a:pt x="55" y="5"/>
                      <a:pt x="54" y="6"/>
                      <a:pt x="52" y="6"/>
                    </a:cubicBezTo>
                    <a:close/>
                  </a:path>
                </a:pathLst>
              </a:custGeom>
              <a:solidFill>
                <a:schemeClr val="tx2"/>
              </a:solidFill>
              <a:ln w="3175">
                <a:solidFill>
                  <a:schemeClr val="tx2"/>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28" name="Freeform 20">
                <a:extLst>
                  <a:ext uri="{FF2B5EF4-FFF2-40B4-BE49-F238E27FC236}">
                    <a16:creationId xmlns:a16="http://schemas.microsoft.com/office/drawing/2014/main" id="{988F6629-7E72-4771-86CA-3B3F2E6A258A}"/>
                  </a:ext>
                </a:extLst>
              </p:cNvPr>
              <p:cNvSpPr>
                <a:spLocks noEditPoints="1"/>
              </p:cNvSpPr>
              <p:nvPr/>
            </p:nvSpPr>
            <p:spPr bwMode="auto">
              <a:xfrm>
                <a:off x="4318000" y="3451225"/>
                <a:ext cx="68262" cy="71438"/>
              </a:xfrm>
              <a:custGeom>
                <a:avLst/>
                <a:gdLst>
                  <a:gd name="T0" fmla="*/ 18 w 36"/>
                  <a:gd name="T1" fmla="*/ 38 h 38"/>
                  <a:gd name="T2" fmla="*/ 5 w 36"/>
                  <a:gd name="T3" fmla="*/ 32 h 38"/>
                  <a:gd name="T4" fmla="*/ 0 w 36"/>
                  <a:gd name="T5" fmla="*/ 20 h 38"/>
                  <a:gd name="T6" fmla="*/ 5 w 36"/>
                  <a:gd name="T7" fmla="*/ 7 h 38"/>
                  <a:gd name="T8" fmla="*/ 31 w 36"/>
                  <a:gd name="T9" fmla="*/ 7 h 38"/>
                  <a:gd name="T10" fmla="*/ 36 w 36"/>
                  <a:gd name="T11" fmla="*/ 20 h 38"/>
                  <a:gd name="T12" fmla="*/ 31 w 36"/>
                  <a:gd name="T13" fmla="*/ 32 h 38"/>
                  <a:gd name="T14" fmla="*/ 18 w 36"/>
                  <a:gd name="T15" fmla="*/ 38 h 38"/>
                  <a:gd name="T16" fmla="*/ 18 w 36"/>
                  <a:gd name="T17" fmla="*/ 7 h 38"/>
                  <a:gd name="T18" fmla="*/ 9 w 36"/>
                  <a:gd name="T19" fmla="*/ 11 h 38"/>
                  <a:gd name="T20" fmla="*/ 9 w 36"/>
                  <a:gd name="T21" fmla="*/ 11 h 38"/>
                  <a:gd name="T22" fmla="*/ 6 w 36"/>
                  <a:gd name="T23" fmla="*/ 20 h 38"/>
                  <a:gd name="T24" fmla="*/ 9 w 36"/>
                  <a:gd name="T25" fmla="*/ 28 h 38"/>
                  <a:gd name="T26" fmla="*/ 18 w 36"/>
                  <a:gd name="T27" fmla="*/ 32 h 38"/>
                  <a:gd name="T28" fmla="*/ 18 w 36"/>
                  <a:gd name="T29" fmla="*/ 32 h 38"/>
                  <a:gd name="T30" fmla="*/ 27 w 36"/>
                  <a:gd name="T31" fmla="*/ 28 h 38"/>
                  <a:gd name="T32" fmla="*/ 30 w 36"/>
                  <a:gd name="T33" fmla="*/ 20 h 38"/>
                  <a:gd name="T34" fmla="*/ 27 w 36"/>
                  <a:gd name="T35" fmla="*/ 11 h 38"/>
                  <a:gd name="T36" fmla="*/ 18 w 36"/>
                  <a:gd name="T37" fmla="*/ 7 h 38"/>
                  <a:gd name="T38" fmla="*/ 7 w 36"/>
                  <a:gd name="T39" fmla="*/ 9 h 38"/>
                  <a:gd name="T40" fmla="*/ 7 w 36"/>
                  <a:gd name="T41"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38">
                    <a:moveTo>
                      <a:pt x="18" y="38"/>
                    </a:moveTo>
                    <a:cubicBezTo>
                      <a:pt x="13" y="38"/>
                      <a:pt x="9" y="36"/>
                      <a:pt x="5" y="32"/>
                    </a:cubicBezTo>
                    <a:cubicBezTo>
                      <a:pt x="2" y="29"/>
                      <a:pt x="0" y="24"/>
                      <a:pt x="0" y="20"/>
                    </a:cubicBezTo>
                    <a:cubicBezTo>
                      <a:pt x="0" y="15"/>
                      <a:pt x="2" y="10"/>
                      <a:pt x="5" y="7"/>
                    </a:cubicBezTo>
                    <a:cubicBezTo>
                      <a:pt x="12" y="0"/>
                      <a:pt x="24" y="0"/>
                      <a:pt x="31" y="7"/>
                    </a:cubicBezTo>
                    <a:cubicBezTo>
                      <a:pt x="34" y="10"/>
                      <a:pt x="36" y="15"/>
                      <a:pt x="36" y="20"/>
                    </a:cubicBezTo>
                    <a:cubicBezTo>
                      <a:pt x="36" y="24"/>
                      <a:pt x="34" y="29"/>
                      <a:pt x="31" y="32"/>
                    </a:cubicBezTo>
                    <a:cubicBezTo>
                      <a:pt x="27" y="36"/>
                      <a:pt x="23" y="38"/>
                      <a:pt x="18" y="38"/>
                    </a:cubicBezTo>
                    <a:close/>
                    <a:moveTo>
                      <a:pt x="18" y="7"/>
                    </a:moveTo>
                    <a:cubicBezTo>
                      <a:pt x="15" y="7"/>
                      <a:pt x="12" y="9"/>
                      <a:pt x="9" y="11"/>
                    </a:cubicBezTo>
                    <a:cubicBezTo>
                      <a:pt x="9" y="11"/>
                      <a:pt x="9" y="11"/>
                      <a:pt x="9" y="11"/>
                    </a:cubicBezTo>
                    <a:cubicBezTo>
                      <a:pt x="7" y="13"/>
                      <a:pt x="6" y="16"/>
                      <a:pt x="6" y="20"/>
                    </a:cubicBezTo>
                    <a:cubicBezTo>
                      <a:pt x="6" y="23"/>
                      <a:pt x="7" y="26"/>
                      <a:pt x="9" y="28"/>
                    </a:cubicBezTo>
                    <a:cubicBezTo>
                      <a:pt x="12" y="30"/>
                      <a:pt x="15" y="32"/>
                      <a:pt x="18" y="32"/>
                    </a:cubicBezTo>
                    <a:cubicBezTo>
                      <a:pt x="18" y="32"/>
                      <a:pt x="18" y="32"/>
                      <a:pt x="18" y="32"/>
                    </a:cubicBezTo>
                    <a:cubicBezTo>
                      <a:pt x="21" y="32"/>
                      <a:pt x="24" y="30"/>
                      <a:pt x="27" y="28"/>
                    </a:cubicBezTo>
                    <a:cubicBezTo>
                      <a:pt x="29" y="26"/>
                      <a:pt x="30" y="23"/>
                      <a:pt x="30" y="20"/>
                    </a:cubicBezTo>
                    <a:cubicBezTo>
                      <a:pt x="30" y="16"/>
                      <a:pt x="29" y="13"/>
                      <a:pt x="27" y="11"/>
                    </a:cubicBezTo>
                    <a:cubicBezTo>
                      <a:pt x="24" y="9"/>
                      <a:pt x="21" y="7"/>
                      <a:pt x="18" y="7"/>
                    </a:cubicBezTo>
                    <a:close/>
                    <a:moveTo>
                      <a:pt x="7" y="9"/>
                    </a:moveTo>
                    <a:cubicBezTo>
                      <a:pt x="7" y="9"/>
                      <a:pt x="7" y="9"/>
                      <a:pt x="7" y="9"/>
                    </a:cubicBezTo>
                    <a:close/>
                  </a:path>
                </a:pathLst>
              </a:custGeom>
              <a:solidFill>
                <a:schemeClr val="tx1"/>
              </a:solidFill>
              <a:ln w="3175">
                <a:solidFill>
                  <a:schemeClr val="tx1"/>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29" name="Freeform 21">
                <a:extLst>
                  <a:ext uri="{FF2B5EF4-FFF2-40B4-BE49-F238E27FC236}">
                    <a16:creationId xmlns:a16="http://schemas.microsoft.com/office/drawing/2014/main" id="{3C37ECB9-2851-4226-95B0-AA8030EEE9C3}"/>
                  </a:ext>
                </a:extLst>
              </p:cNvPr>
              <p:cNvSpPr>
                <a:spLocks/>
              </p:cNvSpPr>
              <p:nvPr/>
            </p:nvSpPr>
            <p:spPr bwMode="auto">
              <a:xfrm>
                <a:off x="4260850" y="3395663"/>
                <a:ext cx="76200" cy="77788"/>
              </a:xfrm>
              <a:custGeom>
                <a:avLst/>
                <a:gdLst>
                  <a:gd name="T0" fmla="*/ 38 w 41"/>
                  <a:gd name="T1" fmla="*/ 41 h 41"/>
                  <a:gd name="T2" fmla="*/ 36 w 41"/>
                  <a:gd name="T3" fmla="*/ 40 h 41"/>
                  <a:gd name="T4" fmla="*/ 1 w 41"/>
                  <a:gd name="T5" fmla="*/ 5 h 41"/>
                  <a:gd name="T6" fmla="*/ 1 w 41"/>
                  <a:gd name="T7" fmla="*/ 1 h 41"/>
                  <a:gd name="T8" fmla="*/ 6 w 41"/>
                  <a:gd name="T9" fmla="*/ 1 h 41"/>
                  <a:gd name="T10" fmla="*/ 40 w 41"/>
                  <a:gd name="T11" fmla="*/ 35 h 41"/>
                  <a:gd name="T12" fmla="*/ 40 w 41"/>
                  <a:gd name="T13" fmla="*/ 40 h 41"/>
                  <a:gd name="T14" fmla="*/ 38 w 41"/>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38" y="41"/>
                    </a:moveTo>
                    <a:cubicBezTo>
                      <a:pt x="37" y="41"/>
                      <a:pt x="37" y="40"/>
                      <a:pt x="36" y="40"/>
                    </a:cubicBezTo>
                    <a:cubicBezTo>
                      <a:pt x="1" y="5"/>
                      <a:pt x="1" y="5"/>
                      <a:pt x="1" y="5"/>
                    </a:cubicBezTo>
                    <a:cubicBezTo>
                      <a:pt x="0" y="4"/>
                      <a:pt x="0" y="2"/>
                      <a:pt x="1" y="1"/>
                    </a:cubicBezTo>
                    <a:cubicBezTo>
                      <a:pt x="3" y="0"/>
                      <a:pt x="4" y="0"/>
                      <a:pt x="6" y="1"/>
                    </a:cubicBezTo>
                    <a:cubicBezTo>
                      <a:pt x="40" y="35"/>
                      <a:pt x="40" y="35"/>
                      <a:pt x="40" y="35"/>
                    </a:cubicBezTo>
                    <a:cubicBezTo>
                      <a:pt x="41" y="37"/>
                      <a:pt x="41" y="38"/>
                      <a:pt x="40" y="40"/>
                    </a:cubicBezTo>
                    <a:cubicBezTo>
                      <a:pt x="40" y="40"/>
                      <a:pt x="39" y="41"/>
                      <a:pt x="38" y="41"/>
                    </a:cubicBezTo>
                    <a:close/>
                  </a:path>
                </a:pathLst>
              </a:custGeom>
              <a:solidFill>
                <a:schemeClr val="tx1"/>
              </a:solidFill>
              <a:ln w="3175">
                <a:solidFill>
                  <a:schemeClr val="tx1"/>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30" name="Freeform 22">
                <a:extLst>
                  <a:ext uri="{FF2B5EF4-FFF2-40B4-BE49-F238E27FC236}">
                    <a16:creationId xmlns:a16="http://schemas.microsoft.com/office/drawing/2014/main" id="{32CE6B82-E0C9-4313-ABC7-9AFF9AB48D42}"/>
                  </a:ext>
                </a:extLst>
              </p:cNvPr>
              <p:cNvSpPr>
                <a:spLocks noEditPoints="1"/>
              </p:cNvSpPr>
              <p:nvPr/>
            </p:nvSpPr>
            <p:spPr bwMode="auto">
              <a:xfrm>
                <a:off x="4310063" y="3006725"/>
                <a:ext cx="71437" cy="68263"/>
              </a:xfrm>
              <a:custGeom>
                <a:avLst/>
                <a:gdLst>
                  <a:gd name="T0" fmla="*/ 20 w 38"/>
                  <a:gd name="T1" fmla="*/ 36 h 36"/>
                  <a:gd name="T2" fmla="*/ 7 w 38"/>
                  <a:gd name="T3" fmla="*/ 31 h 36"/>
                  <a:gd name="T4" fmla="*/ 7 w 38"/>
                  <a:gd name="T5" fmla="*/ 31 h 36"/>
                  <a:gd name="T6" fmla="*/ 7 w 38"/>
                  <a:gd name="T7" fmla="*/ 6 h 36"/>
                  <a:gd name="T8" fmla="*/ 20 w 38"/>
                  <a:gd name="T9" fmla="*/ 0 h 36"/>
                  <a:gd name="T10" fmla="*/ 20 w 38"/>
                  <a:gd name="T11" fmla="*/ 0 h 36"/>
                  <a:gd name="T12" fmla="*/ 33 w 38"/>
                  <a:gd name="T13" fmla="*/ 6 h 36"/>
                  <a:gd name="T14" fmla="*/ 38 w 38"/>
                  <a:gd name="T15" fmla="*/ 18 h 36"/>
                  <a:gd name="T16" fmla="*/ 33 w 38"/>
                  <a:gd name="T17" fmla="*/ 31 h 36"/>
                  <a:gd name="T18" fmla="*/ 20 w 38"/>
                  <a:gd name="T19" fmla="*/ 36 h 36"/>
                  <a:gd name="T20" fmla="*/ 12 w 38"/>
                  <a:gd name="T21" fmla="*/ 27 h 36"/>
                  <a:gd name="T22" fmla="*/ 29 w 38"/>
                  <a:gd name="T23" fmla="*/ 27 h 36"/>
                  <a:gd name="T24" fmla="*/ 32 w 38"/>
                  <a:gd name="T25" fmla="*/ 18 h 36"/>
                  <a:gd name="T26" fmla="*/ 29 w 38"/>
                  <a:gd name="T27" fmla="*/ 10 h 36"/>
                  <a:gd name="T28" fmla="*/ 20 w 38"/>
                  <a:gd name="T29" fmla="*/ 6 h 36"/>
                  <a:gd name="T30" fmla="*/ 20 w 38"/>
                  <a:gd name="T31" fmla="*/ 6 h 36"/>
                  <a:gd name="T32" fmla="*/ 12 w 38"/>
                  <a:gd name="T33" fmla="*/ 10 h 36"/>
                  <a:gd name="T34" fmla="*/ 12 w 38"/>
                  <a:gd name="T35"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6">
                    <a:moveTo>
                      <a:pt x="20" y="36"/>
                    </a:moveTo>
                    <a:cubicBezTo>
                      <a:pt x="15" y="36"/>
                      <a:pt x="11" y="35"/>
                      <a:pt x="7" y="31"/>
                    </a:cubicBezTo>
                    <a:cubicBezTo>
                      <a:pt x="7" y="31"/>
                      <a:pt x="7" y="31"/>
                      <a:pt x="7" y="31"/>
                    </a:cubicBezTo>
                    <a:cubicBezTo>
                      <a:pt x="0" y="24"/>
                      <a:pt x="0" y="13"/>
                      <a:pt x="7" y="6"/>
                    </a:cubicBezTo>
                    <a:cubicBezTo>
                      <a:pt x="11" y="2"/>
                      <a:pt x="15" y="0"/>
                      <a:pt x="20" y="0"/>
                    </a:cubicBezTo>
                    <a:cubicBezTo>
                      <a:pt x="20" y="0"/>
                      <a:pt x="20" y="0"/>
                      <a:pt x="20" y="0"/>
                    </a:cubicBezTo>
                    <a:cubicBezTo>
                      <a:pt x="25" y="0"/>
                      <a:pt x="30" y="2"/>
                      <a:pt x="33" y="6"/>
                    </a:cubicBezTo>
                    <a:cubicBezTo>
                      <a:pt x="37" y="9"/>
                      <a:pt x="38" y="14"/>
                      <a:pt x="38" y="18"/>
                    </a:cubicBezTo>
                    <a:cubicBezTo>
                      <a:pt x="38" y="23"/>
                      <a:pt x="37" y="28"/>
                      <a:pt x="33" y="31"/>
                    </a:cubicBezTo>
                    <a:cubicBezTo>
                      <a:pt x="30" y="35"/>
                      <a:pt x="25" y="36"/>
                      <a:pt x="20" y="36"/>
                    </a:cubicBezTo>
                    <a:close/>
                    <a:moveTo>
                      <a:pt x="12" y="27"/>
                    </a:moveTo>
                    <a:cubicBezTo>
                      <a:pt x="16" y="32"/>
                      <a:pt x="24" y="32"/>
                      <a:pt x="29" y="27"/>
                    </a:cubicBezTo>
                    <a:cubicBezTo>
                      <a:pt x="31" y="25"/>
                      <a:pt x="32" y="22"/>
                      <a:pt x="32" y="18"/>
                    </a:cubicBezTo>
                    <a:cubicBezTo>
                      <a:pt x="32" y="15"/>
                      <a:pt x="31" y="12"/>
                      <a:pt x="29" y="10"/>
                    </a:cubicBezTo>
                    <a:cubicBezTo>
                      <a:pt x="27" y="7"/>
                      <a:pt x="24" y="6"/>
                      <a:pt x="20" y="6"/>
                    </a:cubicBezTo>
                    <a:cubicBezTo>
                      <a:pt x="20" y="6"/>
                      <a:pt x="20" y="6"/>
                      <a:pt x="20" y="6"/>
                    </a:cubicBezTo>
                    <a:cubicBezTo>
                      <a:pt x="17" y="6"/>
                      <a:pt x="14" y="7"/>
                      <a:pt x="12" y="10"/>
                    </a:cubicBezTo>
                    <a:cubicBezTo>
                      <a:pt x="7" y="14"/>
                      <a:pt x="7" y="22"/>
                      <a:pt x="12" y="27"/>
                    </a:cubicBezTo>
                    <a:close/>
                  </a:path>
                </a:pathLst>
              </a:custGeom>
              <a:solidFill>
                <a:schemeClr val="tx1"/>
              </a:solidFill>
              <a:ln w="3175">
                <a:solidFill>
                  <a:schemeClr val="tx1"/>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31" name="Freeform 23">
                <a:extLst>
                  <a:ext uri="{FF2B5EF4-FFF2-40B4-BE49-F238E27FC236}">
                    <a16:creationId xmlns:a16="http://schemas.microsoft.com/office/drawing/2014/main" id="{13FDB878-5D95-4B07-9AA7-FC8204DFFBDC}"/>
                  </a:ext>
                </a:extLst>
              </p:cNvPr>
              <p:cNvSpPr>
                <a:spLocks/>
              </p:cNvSpPr>
              <p:nvPr/>
            </p:nvSpPr>
            <p:spPr bwMode="auto">
              <a:xfrm>
                <a:off x="4256088" y="3055938"/>
                <a:ext cx="77787" cy="77788"/>
              </a:xfrm>
              <a:custGeom>
                <a:avLst/>
                <a:gdLst>
                  <a:gd name="T0" fmla="*/ 3 w 41"/>
                  <a:gd name="T1" fmla="*/ 41 h 41"/>
                  <a:gd name="T2" fmla="*/ 1 w 41"/>
                  <a:gd name="T3" fmla="*/ 40 h 41"/>
                  <a:gd name="T4" fmla="*/ 1 w 41"/>
                  <a:gd name="T5" fmla="*/ 36 h 41"/>
                  <a:gd name="T6" fmla="*/ 35 w 41"/>
                  <a:gd name="T7" fmla="*/ 1 h 41"/>
                  <a:gd name="T8" fmla="*/ 40 w 41"/>
                  <a:gd name="T9" fmla="*/ 1 h 41"/>
                  <a:gd name="T10" fmla="*/ 40 w 41"/>
                  <a:gd name="T11" fmla="*/ 5 h 41"/>
                  <a:gd name="T12" fmla="*/ 5 w 41"/>
                  <a:gd name="T13" fmla="*/ 40 h 41"/>
                  <a:gd name="T14" fmla="*/ 3 w 41"/>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3" y="41"/>
                    </a:moveTo>
                    <a:cubicBezTo>
                      <a:pt x="2" y="41"/>
                      <a:pt x="1" y="41"/>
                      <a:pt x="1" y="40"/>
                    </a:cubicBezTo>
                    <a:cubicBezTo>
                      <a:pt x="0" y="39"/>
                      <a:pt x="0" y="37"/>
                      <a:pt x="1" y="36"/>
                    </a:cubicBezTo>
                    <a:cubicBezTo>
                      <a:pt x="35" y="1"/>
                      <a:pt x="35" y="1"/>
                      <a:pt x="35" y="1"/>
                    </a:cubicBezTo>
                    <a:cubicBezTo>
                      <a:pt x="37" y="0"/>
                      <a:pt x="38" y="0"/>
                      <a:pt x="40" y="1"/>
                    </a:cubicBezTo>
                    <a:cubicBezTo>
                      <a:pt x="41" y="2"/>
                      <a:pt x="41" y="4"/>
                      <a:pt x="40" y="5"/>
                    </a:cubicBezTo>
                    <a:cubicBezTo>
                      <a:pt x="5" y="40"/>
                      <a:pt x="5" y="40"/>
                      <a:pt x="5" y="40"/>
                    </a:cubicBezTo>
                    <a:cubicBezTo>
                      <a:pt x="4" y="41"/>
                      <a:pt x="4" y="41"/>
                      <a:pt x="3" y="41"/>
                    </a:cubicBezTo>
                    <a:close/>
                  </a:path>
                </a:pathLst>
              </a:custGeom>
              <a:solidFill>
                <a:schemeClr val="tx1"/>
              </a:solidFill>
              <a:ln w="3175">
                <a:solidFill>
                  <a:schemeClr val="tx1"/>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32" name="Freeform 24">
                <a:extLst>
                  <a:ext uri="{FF2B5EF4-FFF2-40B4-BE49-F238E27FC236}">
                    <a16:creationId xmlns:a16="http://schemas.microsoft.com/office/drawing/2014/main" id="{C10D76AC-E78C-4133-87FD-BD3E1DDB152E}"/>
                  </a:ext>
                </a:extLst>
              </p:cNvPr>
              <p:cNvSpPr>
                <a:spLocks noEditPoints="1"/>
              </p:cNvSpPr>
              <p:nvPr/>
            </p:nvSpPr>
            <p:spPr bwMode="auto">
              <a:xfrm>
                <a:off x="3938588" y="3133725"/>
                <a:ext cx="314325" cy="153988"/>
              </a:xfrm>
              <a:custGeom>
                <a:avLst/>
                <a:gdLst>
                  <a:gd name="T0" fmla="*/ 83 w 167"/>
                  <a:gd name="T1" fmla="*/ 82 h 82"/>
                  <a:gd name="T2" fmla="*/ 79 w 167"/>
                  <a:gd name="T3" fmla="*/ 81 h 82"/>
                  <a:gd name="T4" fmla="*/ 5 w 167"/>
                  <a:gd name="T5" fmla="*/ 43 h 82"/>
                  <a:gd name="T6" fmla="*/ 0 w 167"/>
                  <a:gd name="T7" fmla="*/ 35 h 82"/>
                  <a:gd name="T8" fmla="*/ 6 w 167"/>
                  <a:gd name="T9" fmla="*/ 28 h 82"/>
                  <a:gd name="T10" fmla="*/ 79 w 167"/>
                  <a:gd name="T11" fmla="*/ 1 h 82"/>
                  <a:gd name="T12" fmla="*/ 86 w 167"/>
                  <a:gd name="T13" fmla="*/ 1 h 82"/>
                  <a:gd name="T14" fmla="*/ 161 w 167"/>
                  <a:gd name="T15" fmla="*/ 30 h 82"/>
                  <a:gd name="T16" fmla="*/ 167 w 167"/>
                  <a:gd name="T17" fmla="*/ 37 h 82"/>
                  <a:gd name="T18" fmla="*/ 162 w 167"/>
                  <a:gd name="T19" fmla="*/ 45 h 82"/>
                  <a:gd name="T20" fmla="*/ 87 w 167"/>
                  <a:gd name="T21" fmla="*/ 81 h 82"/>
                  <a:gd name="T22" fmla="*/ 83 w 167"/>
                  <a:gd name="T23" fmla="*/ 82 h 82"/>
                  <a:gd name="T24" fmla="*/ 83 w 167"/>
                  <a:gd name="T25" fmla="*/ 6 h 82"/>
                  <a:gd name="T26" fmla="*/ 81 w 167"/>
                  <a:gd name="T27" fmla="*/ 6 h 82"/>
                  <a:gd name="T28" fmla="*/ 8 w 167"/>
                  <a:gd name="T29" fmla="*/ 33 h 82"/>
                  <a:gd name="T30" fmla="*/ 6 w 167"/>
                  <a:gd name="T31" fmla="*/ 35 h 82"/>
                  <a:gd name="T32" fmla="*/ 8 w 167"/>
                  <a:gd name="T33" fmla="*/ 38 h 82"/>
                  <a:gd name="T34" fmla="*/ 81 w 167"/>
                  <a:gd name="T35" fmla="*/ 76 h 82"/>
                  <a:gd name="T36" fmla="*/ 84 w 167"/>
                  <a:gd name="T37" fmla="*/ 76 h 82"/>
                  <a:gd name="T38" fmla="*/ 159 w 167"/>
                  <a:gd name="T39" fmla="*/ 40 h 82"/>
                  <a:gd name="T40" fmla="*/ 161 w 167"/>
                  <a:gd name="T41" fmla="*/ 37 h 82"/>
                  <a:gd name="T42" fmla="*/ 159 w 167"/>
                  <a:gd name="T43" fmla="*/ 35 h 82"/>
                  <a:gd name="T44" fmla="*/ 159 w 167"/>
                  <a:gd name="T45" fmla="*/ 35 h 82"/>
                  <a:gd name="T46" fmla="*/ 84 w 167"/>
                  <a:gd name="T47" fmla="*/ 6 h 82"/>
                  <a:gd name="T48" fmla="*/ 83 w 167"/>
                  <a:gd name="T4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7" h="82">
                    <a:moveTo>
                      <a:pt x="83" y="82"/>
                    </a:moveTo>
                    <a:cubicBezTo>
                      <a:pt x="81" y="82"/>
                      <a:pt x="80" y="82"/>
                      <a:pt x="79" y="81"/>
                    </a:cubicBezTo>
                    <a:cubicBezTo>
                      <a:pt x="5" y="43"/>
                      <a:pt x="5" y="43"/>
                      <a:pt x="5" y="43"/>
                    </a:cubicBezTo>
                    <a:cubicBezTo>
                      <a:pt x="2" y="41"/>
                      <a:pt x="0" y="38"/>
                      <a:pt x="0" y="35"/>
                    </a:cubicBezTo>
                    <a:cubicBezTo>
                      <a:pt x="0" y="32"/>
                      <a:pt x="3" y="29"/>
                      <a:pt x="6" y="28"/>
                    </a:cubicBezTo>
                    <a:cubicBezTo>
                      <a:pt x="79" y="1"/>
                      <a:pt x="79" y="1"/>
                      <a:pt x="79" y="1"/>
                    </a:cubicBezTo>
                    <a:cubicBezTo>
                      <a:pt x="81" y="0"/>
                      <a:pt x="84" y="0"/>
                      <a:pt x="86" y="1"/>
                    </a:cubicBezTo>
                    <a:cubicBezTo>
                      <a:pt x="161" y="30"/>
                      <a:pt x="161" y="30"/>
                      <a:pt x="161" y="30"/>
                    </a:cubicBezTo>
                    <a:cubicBezTo>
                      <a:pt x="164" y="31"/>
                      <a:pt x="166" y="34"/>
                      <a:pt x="167" y="37"/>
                    </a:cubicBezTo>
                    <a:cubicBezTo>
                      <a:pt x="167" y="41"/>
                      <a:pt x="165" y="44"/>
                      <a:pt x="162" y="45"/>
                    </a:cubicBezTo>
                    <a:cubicBezTo>
                      <a:pt x="87" y="81"/>
                      <a:pt x="87" y="81"/>
                      <a:pt x="87" y="81"/>
                    </a:cubicBezTo>
                    <a:cubicBezTo>
                      <a:pt x="86" y="82"/>
                      <a:pt x="84" y="82"/>
                      <a:pt x="83" y="82"/>
                    </a:cubicBezTo>
                    <a:close/>
                    <a:moveTo>
                      <a:pt x="83" y="6"/>
                    </a:moveTo>
                    <a:cubicBezTo>
                      <a:pt x="82" y="6"/>
                      <a:pt x="82" y="6"/>
                      <a:pt x="81" y="6"/>
                    </a:cubicBezTo>
                    <a:cubicBezTo>
                      <a:pt x="8" y="33"/>
                      <a:pt x="8" y="33"/>
                      <a:pt x="8" y="33"/>
                    </a:cubicBezTo>
                    <a:cubicBezTo>
                      <a:pt x="7" y="34"/>
                      <a:pt x="6" y="34"/>
                      <a:pt x="6" y="35"/>
                    </a:cubicBezTo>
                    <a:cubicBezTo>
                      <a:pt x="6" y="36"/>
                      <a:pt x="6" y="37"/>
                      <a:pt x="8" y="38"/>
                    </a:cubicBezTo>
                    <a:cubicBezTo>
                      <a:pt x="81" y="76"/>
                      <a:pt x="81" y="76"/>
                      <a:pt x="81" y="76"/>
                    </a:cubicBezTo>
                    <a:cubicBezTo>
                      <a:pt x="82" y="76"/>
                      <a:pt x="83" y="76"/>
                      <a:pt x="84" y="76"/>
                    </a:cubicBezTo>
                    <a:cubicBezTo>
                      <a:pt x="159" y="40"/>
                      <a:pt x="159" y="40"/>
                      <a:pt x="159" y="40"/>
                    </a:cubicBezTo>
                    <a:cubicBezTo>
                      <a:pt x="161" y="39"/>
                      <a:pt x="161" y="38"/>
                      <a:pt x="161" y="37"/>
                    </a:cubicBezTo>
                    <a:cubicBezTo>
                      <a:pt x="161" y="37"/>
                      <a:pt x="160" y="36"/>
                      <a:pt x="159" y="35"/>
                    </a:cubicBezTo>
                    <a:cubicBezTo>
                      <a:pt x="159" y="35"/>
                      <a:pt x="159" y="35"/>
                      <a:pt x="159" y="35"/>
                    </a:cubicBezTo>
                    <a:cubicBezTo>
                      <a:pt x="84" y="6"/>
                      <a:pt x="84" y="6"/>
                      <a:pt x="84" y="6"/>
                    </a:cubicBezTo>
                    <a:cubicBezTo>
                      <a:pt x="83" y="6"/>
                      <a:pt x="83" y="6"/>
                      <a:pt x="83" y="6"/>
                    </a:cubicBezTo>
                    <a:close/>
                  </a:path>
                </a:pathLst>
              </a:custGeom>
              <a:solidFill>
                <a:schemeClr val="tx2"/>
              </a:solidFill>
              <a:ln w="3175">
                <a:solidFill>
                  <a:schemeClr val="tx2"/>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33" name="Freeform 25">
                <a:extLst>
                  <a:ext uri="{FF2B5EF4-FFF2-40B4-BE49-F238E27FC236}">
                    <a16:creationId xmlns:a16="http://schemas.microsoft.com/office/drawing/2014/main" id="{A6195342-8550-4A63-AE50-9F95E3EB5561}"/>
                  </a:ext>
                </a:extLst>
              </p:cNvPr>
              <p:cNvSpPr>
                <a:spLocks/>
              </p:cNvSpPr>
              <p:nvPr/>
            </p:nvSpPr>
            <p:spPr bwMode="auto">
              <a:xfrm>
                <a:off x="3938588" y="3233738"/>
                <a:ext cx="314325" cy="111125"/>
              </a:xfrm>
              <a:custGeom>
                <a:avLst/>
                <a:gdLst>
                  <a:gd name="T0" fmla="*/ 83 w 167"/>
                  <a:gd name="T1" fmla="*/ 59 h 59"/>
                  <a:gd name="T2" fmla="*/ 79 w 167"/>
                  <a:gd name="T3" fmla="*/ 58 h 59"/>
                  <a:gd name="T4" fmla="*/ 5 w 167"/>
                  <a:gd name="T5" fmla="*/ 20 h 59"/>
                  <a:gd name="T6" fmla="*/ 0 w 167"/>
                  <a:gd name="T7" fmla="*/ 12 h 59"/>
                  <a:gd name="T8" fmla="*/ 6 w 167"/>
                  <a:gd name="T9" fmla="*/ 4 h 59"/>
                  <a:gd name="T10" fmla="*/ 15 w 167"/>
                  <a:gd name="T11" fmla="*/ 1 h 59"/>
                  <a:gd name="T12" fmla="*/ 19 w 167"/>
                  <a:gd name="T13" fmla="*/ 3 h 59"/>
                  <a:gd name="T14" fmla="*/ 17 w 167"/>
                  <a:gd name="T15" fmla="*/ 7 h 59"/>
                  <a:gd name="T16" fmla="*/ 8 w 167"/>
                  <a:gd name="T17" fmla="*/ 10 h 59"/>
                  <a:gd name="T18" fmla="*/ 6 w 167"/>
                  <a:gd name="T19" fmla="*/ 12 h 59"/>
                  <a:gd name="T20" fmla="*/ 8 w 167"/>
                  <a:gd name="T21" fmla="*/ 15 h 59"/>
                  <a:gd name="T22" fmla="*/ 81 w 167"/>
                  <a:gd name="T23" fmla="*/ 53 h 59"/>
                  <a:gd name="T24" fmla="*/ 84 w 167"/>
                  <a:gd name="T25" fmla="*/ 53 h 59"/>
                  <a:gd name="T26" fmla="*/ 159 w 167"/>
                  <a:gd name="T27" fmla="*/ 17 h 59"/>
                  <a:gd name="T28" fmla="*/ 161 w 167"/>
                  <a:gd name="T29" fmla="*/ 14 h 59"/>
                  <a:gd name="T30" fmla="*/ 159 w 167"/>
                  <a:gd name="T31" fmla="*/ 12 h 59"/>
                  <a:gd name="T32" fmla="*/ 148 w 167"/>
                  <a:gd name="T33" fmla="*/ 8 h 59"/>
                  <a:gd name="T34" fmla="*/ 147 w 167"/>
                  <a:gd name="T35" fmla="*/ 4 h 59"/>
                  <a:gd name="T36" fmla="*/ 151 w 167"/>
                  <a:gd name="T37" fmla="*/ 2 h 59"/>
                  <a:gd name="T38" fmla="*/ 161 w 167"/>
                  <a:gd name="T39" fmla="*/ 6 h 59"/>
                  <a:gd name="T40" fmla="*/ 167 w 167"/>
                  <a:gd name="T41" fmla="*/ 14 h 59"/>
                  <a:gd name="T42" fmla="*/ 162 w 167"/>
                  <a:gd name="T43" fmla="*/ 22 h 59"/>
                  <a:gd name="T44" fmla="*/ 87 w 167"/>
                  <a:gd name="T45" fmla="*/ 58 h 59"/>
                  <a:gd name="T46" fmla="*/ 83 w 167"/>
                  <a:gd name="T4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59">
                    <a:moveTo>
                      <a:pt x="83" y="59"/>
                    </a:moveTo>
                    <a:cubicBezTo>
                      <a:pt x="81" y="59"/>
                      <a:pt x="80" y="59"/>
                      <a:pt x="79" y="58"/>
                    </a:cubicBezTo>
                    <a:cubicBezTo>
                      <a:pt x="5" y="20"/>
                      <a:pt x="5" y="20"/>
                      <a:pt x="5" y="20"/>
                    </a:cubicBezTo>
                    <a:cubicBezTo>
                      <a:pt x="2" y="18"/>
                      <a:pt x="0" y="15"/>
                      <a:pt x="0" y="12"/>
                    </a:cubicBezTo>
                    <a:cubicBezTo>
                      <a:pt x="0" y="8"/>
                      <a:pt x="3" y="6"/>
                      <a:pt x="6" y="4"/>
                    </a:cubicBezTo>
                    <a:cubicBezTo>
                      <a:pt x="15" y="1"/>
                      <a:pt x="15" y="1"/>
                      <a:pt x="15" y="1"/>
                    </a:cubicBezTo>
                    <a:cubicBezTo>
                      <a:pt x="17" y="0"/>
                      <a:pt x="19" y="1"/>
                      <a:pt x="19" y="3"/>
                    </a:cubicBezTo>
                    <a:cubicBezTo>
                      <a:pt x="20" y="4"/>
                      <a:pt x="19" y="6"/>
                      <a:pt x="17" y="7"/>
                    </a:cubicBezTo>
                    <a:cubicBezTo>
                      <a:pt x="8" y="10"/>
                      <a:pt x="8" y="10"/>
                      <a:pt x="8" y="10"/>
                    </a:cubicBezTo>
                    <a:cubicBezTo>
                      <a:pt x="7" y="10"/>
                      <a:pt x="6" y="11"/>
                      <a:pt x="6" y="12"/>
                    </a:cubicBezTo>
                    <a:cubicBezTo>
                      <a:pt x="6" y="13"/>
                      <a:pt x="6" y="14"/>
                      <a:pt x="8" y="15"/>
                    </a:cubicBezTo>
                    <a:cubicBezTo>
                      <a:pt x="81" y="53"/>
                      <a:pt x="81" y="53"/>
                      <a:pt x="81" y="53"/>
                    </a:cubicBezTo>
                    <a:cubicBezTo>
                      <a:pt x="82" y="53"/>
                      <a:pt x="83" y="53"/>
                      <a:pt x="84" y="53"/>
                    </a:cubicBezTo>
                    <a:cubicBezTo>
                      <a:pt x="159" y="17"/>
                      <a:pt x="159" y="17"/>
                      <a:pt x="159" y="17"/>
                    </a:cubicBezTo>
                    <a:cubicBezTo>
                      <a:pt x="161" y="16"/>
                      <a:pt x="161" y="15"/>
                      <a:pt x="161" y="14"/>
                    </a:cubicBezTo>
                    <a:cubicBezTo>
                      <a:pt x="161" y="14"/>
                      <a:pt x="160" y="13"/>
                      <a:pt x="159" y="12"/>
                    </a:cubicBezTo>
                    <a:cubicBezTo>
                      <a:pt x="148" y="8"/>
                      <a:pt x="148" y="8"/>
                      <a:pt x="148" y="8"/>
                    </a:cubicBezTo>
                    <a:cubicBezTo>
                      <a:pt x="147" y="7"/>
                      <a:pt x="146" y="6"/>
                      <a:pt x="147" y="4"/>
                    </a:cubicBezTo>
                    <a:cubicBezTo>
                      <a:pt x="147" y="3"/>
                      <a:pt x="149" y="2"/>
                      <a:pt x="151" y="2"/>
                    </a:cubicBezTo>
                    <a:cubicBezTo>
                      <a:pt x="161" y="6"/>
                      <a:pt x="161" y="6"/>
                      <a:pt x="161" y="6"/>
                    </a:cubicBezTo>
                    <a:cubicBezTo>
                      <a:pt x="164" y="8"/>
                      <a:pt x="166" y="11"/>
                      <a:pt x="167" y="14"/>
                    </a:cubicBezTo>
                    <a:cubicBezTo>
                      <a:pt x="167" y="17"/>
                      <a:pt x="165" y="20"/>
                      <a:pt x="162" y="22"/>
                    </a:cubicBezTo>
                    <a:cubicBezTo>
                      <a:pt x="87" y="58"/>
                      <a:pt x="87" y="58"/>
                      <a:pt x="87" y="58"/>
                    </a:cubicBezTo>
                    <a:cubicBezTo>
                      <a:pt x="86" y="59"/>
                      <a:pt x="84" y="59"/>
                      <a:pt x="83" y="59"/>
                    </a:cubicBezTo>
                    <a:close/>
                  </a:path>
                </a:pathLst>
              </a:custGeom>
              <a:solidFill>
                <a:schemeClr val="tx1"/>
              </a:solidFill>
              <a:ln w="3175">
                <a:solidFill>
                  <a:schemeClr val="tx1"/>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34" name="Freeform 26">
                <a:extLst>
                  <a:ext uri="{FF2B5EF4-FFF2-40B4-BE49-F238E27FC236}">
                    <a16:creationId xmlns:a16="http://schemas.microsoft.com/office/drawing/2014/main" id="{5D991DAA-2587-403C-8638-0D5AB9A5A528}"/>
                  </a:ext>
                </a:extLst>
              </p:cNvPr>
              <p:cNvSpPr>
                <a:spLocks/>
              </p:cNvSpPr>
              <p:nvPr/>
            </p:nvSpPr>
            <p:spPr bwMode="auto">
              <a:xfrm>
                <a:off x="3938588" y="3300413"/>
                <a:ext cx="314325" cy="111125"/>
              </a:xfrm>
              <a:custGeom>
                <a:avLst/>
                <a:gdLst>
                  <a:gd name="T0" fmla="*/ 83 w 167"/>
                  <a:gd name="T1" fmla="*/ 59 h 59"/>
                  <a:gd name="T2" fmla="*/ 79 w 167"/>
                  <a:gd name="T3" fmla="*/ 58 h 59"/>
                  <a:gd name="T4" fmla="*/ 5 w 167"/>
                  <a:gd name="T5" fmla="*/ 20 h 59"/>
                  <a:gd name="T6" fmla="*/ 0 w 167"/>
                  <a:gd name="T7" fmla="*/ 12 h 59"/>
                  <a:gd name="T8" fmla="*/ 6 w 167"/>
                  <a:gd name="T9" fmla="*/ 4 h 59"/>
                  <a:gd name="T10" fmla="*/ 15 w 167"/>
                  <a:gd name="T11" fmla="*/ 1 h 59"/>
                  <a:gd name="T12" fmla="*/ 19 w 167"/>
                  <a:gd name="T13" fmla="*/ 3 h 59"/>
                  <a:gd name="T14" fmla="*/ 17 w 167"/>
                  <a:gd name="T15" fmla="*/ 6 h 59"/>
                  <a:gd name="T16" fmla="*/ 8 w 167"/>
                  <a:gd name="T17" fmla="*/ 10 h 59"/>
                  <a:gd name="T18" fmla="*/ 6 w 167"/>
                  <a:gd name="T19" fmla="*/ 12 h 59"/>
                  <a:gd name="T20" fmla="*/ 8 w 167"/>
                  <a:gd name="T21" fmla="*/ 14 h 59"/>
                  <a:gd name="T22" fmla="*/ 81 w 167"/>
                  <a:gd name="T23" fmla="*/ 53 h 59"/>
                  <a:gd name="T24" fmla="*/ 84 w 167"/>
                  <a:gd name="T25" fmla="*/ 53 h 59"/>
                  <a:gd name="T26" fmla="*/ 159 w 167"/>
                  <a:gd name="T27" fmla="*/ 16 h 59"/>
                  <a:gd name="T28" fmla="*/ 161 w 167"/>
                  <a:gd name="T29" fmla="*/ 14 h 59"/>
                  <a:gd name="T30" fmla="*/ 159 w 167"/>
                  <a:gd name="T31" fmla="*/ 12 h 59"/>
                  <a:gd name="T32" fmla="*/ 148 w 167"/>
                  <a:gd name="T33" fmla="*/ 8 h 59"/>
                  <a:gd name="T34" fmla="*/ 147 w 167"/>
                  <a:gd name="T35" fmla="*/ 4 h 59"/>
                  <a:gd name="T36" fmla="*/ 151 w 167"/>
                  <a:gd name="T37" fmla="*/ 2 h 59"/>
                  <a:gd name="T38" fmla="*/ 161 w 167"/>
                  <a:gd name="T39" fmla="*/ 6 h 59"/>
                  <a:gd name="T40" fmla="*/ 167 w 167"/>
                  <a:gd name="T41" fmla="*/ 14 h 59"/>
                  <a:gd name="T42" fmla="*/ 162 w 167"/>
                  <a:gd name="T43" fmla="*/ 22 h 59"/>
                  <a:gd name="T44" fmla="*/ 87 w 167"/>
                  <a:gd name="T45" fmla="*/ 58 h 59"/>
                  <a:gd name="T46" fmla="*/ 83 w 167"/>
                  <a:gd name="T4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7" h="59">
                    <a:moveTo>
                      <a:pt x="83" y="59"/>
                    </a:moveTo>
                    <a:cubicBezTo>
                      <a:pt x="81" y="59"/>
                      <a:pt x="80" y="59"/>
                      <a:pt x="79" y="58"/>
                    </a:cubicBezTo>
                    <a:cubicBezTo>
                      <a:pt x="5" y="20"/>
                      <a:pt x="5" y="20"/>
                      <a:pt x="5" y="20"/>
                    </a:cubicBezTo>
                    <a:cubicBezTo>
                      <a:pt x="2" y="18"/>
                      <a:pt x="0" y="15"/>
                      <a:pt x="0" y="12"/>
                    </a:cubicBezTo>
                    <a:cubicBezTo>
                      <a:pt x="0" y="8"/>
                      <a:pt x="3" y="5"/>
                      <a:pt x="6" y="4"/>
                    </a:cubicBezTo>
                    <a:cubicBezTo>
                      <a:pt x="15" y="1"/>
                      <a:pt x="15" y="1"/>
                      <a:pt x="15" y="1"/>
                    </a:cubicBezTo>
                    <a:cubicBezTo>
                      <a:pt x="17" y="0"/>
                      <a:pt x="19" y="1"/>
                      <a:pt x="19" y="3"/>
                    </a:cubicBezTo>
                    <a:cubicBezTo>
                      <a:pt x="20" y="4"/>
                      <a:pt x="19" y="6"/>
                      <a:pt x="17" y="6"/>
                    </a:cubicBezTo>
                    <a:cubicBezTo>
                      <a:pt x="8" y="10"/>
                      <a:pt x="8" y="10"/>
                      <a:pt x="8" y="10"/>
                    </a:cubicBezTo>
                    <a:cubicBezTo>
                      <a:pt x="7" y="10"/>
                      <a:pt x="6" y="11"/>
                      <a:pt x="6" y="12"/>
                    </a:cubicBezTo>
                    <a:cubicBezTo>
                      <a:pt x="6" y="13"/>
                      <a:pt x="6" y="14"/>
                      <a:pt x="8" y="14"/>
                    </a:cubicBezTo>
                    <a:cubicBezTo>
                      <a:pt x="81" y="53"/>
                      <a:pt x="81" y="53"/>
                      <a:pt x="81" y="53"/>
                    </a:cubicBezTo>
                    <a:cubicBezTo>
                      <a:pt x="82" y="53"/>
                      <a:pt x="83" y="53"/>
                      <a:pt x="84" y="53"/>
                    </a:cubicBezTo>
                    <a:cubicBezTo>
                      <a:pt x="159" y="16"/>
                      <a:pt x="159" y="16"/>
                      <a:pt x="159" y="16"/>
                    </a:cubicBezTo>
                    <a:cubicBezTo>
                      <a:pt x="161" y="16"/>
                      <a:pt x="161" y="15"/>
                      <a:pt x="161" y="14"/>
                    </a:cubicBezTo>
                    <a:cubicBezTo>
                      <a:pt x="161" y="14"/>
                      <a:pt x="160" y="13"/>
                      <a:pt x="159" y="12"/>
                    </a:cubicBezTo>
                    <a:cubicBezTo>
                      <a:pt x="148" y="8"/>
                      <a:pt x="148" y="8"/>
                      <a:pt x="148" y="8"/>
                    </a:cubicBezTo>
                    <a:cubicBezTo>
                      <a:pt x="147" y="7"/>
                      <a:pt x="146" y="6"/>
                      <a:pt x="147" y="4"/>
                    </a:cubicBezTo>
                    <a:cubicBezTo>
                      <a:pt x="147" y="2"/>
                      <a:pt x="149" y="2"/>
                      <a:pt x="151" y="2"/>
                    </a:cubicBezTo>
                    <a:cubicBezTo>
                      <a:pt x="161" y="6"/>
                      <a:pt x="161" y="6"/>
                      <a:pt x="161" y="6"/>
                    </a:cubicBezTo>
                    <a:cubicBezTo>
                      <a:pt x="164" y="8"/>
                      <a:pt x="166" y="11"/>
                      <a:pt x="167" y="14"/>
                    </a:cubicBezTo>
                    <a:cubicBezTo>
                      <a:pt x="167" y="17"/>
                      <a:pt x="165" y="20"/>
                      <a:pt x="162" y="22"/>
                    </a:cubicBezTo>
                    <a:cubicBezTo>
                      <a:pt x="87" y="58"/>
                      <a:pt x="87" y="58"/>
                      <a:pt x="87" y="58"/>
                    </a:cubicBezTo>
                    <a:cubicBezTo>
                      <a:pt x="86" y="59"/>
                      <a:pt x="84" y="59"/>
                      <a:pt x="83" y="59"/>
                    </a:cubicBezTo>
                    <a:close/>
                  </a:path>
                </a:pathLst>
              </a:custGeom>
              <a:solidFill>
                <a:schemeClr val="tx2"/>
              </a:solidFill>
              <a:ln w="3175">
                <a:solidFill>
                  <a:schemeClr val="tx2"/>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35" name="Freeform 10">
                <a:extLst>
                  <a:ext uri="{FF2B5EF4-FFF2-40B4-BE49-F238E27FC236}">
                    <a16:creationId xmlns:a16="http://schemas.microsoft.com/office/drawing/2014/main" id="{429595D9-5470-4D21-8EAF-E6C6D7211A7E}"/>
                  </a:ext>
                </a:extLst>
              </p:cNvPr>
              <p:cNvSpPr>
                <a:spLocks/>
              </p:cNvSpPr>
              <p:nvPr/>
            </p:nvSpPr>
            <p:spPr bwMode="auto">
              <a:xfrm>
                <a:off x="3875088" y="3073400"/>
                <a:ext cx="120650" cy="388938"/>
              </a:xfrm>
              <a:custGeom>
                <a:avLst/>
                <a:gdLst>
                  <a:gd name="T0" fmla="*/ 61 w 64"/>
                  <a:gd name="T1" fmla="*/ 206 h 206"/>
                  <a:gd name="T2" fmla="*/ 60 w 64"/>
                  <a:gd name="T3" fmla="*/ 206 h 206"/>
                  <a:gd name="T4" fmla="*/ 0 w 64"/>
                  <a:gd name="T5" fmla="*/ 104 h 206"/>
                  <a:gd name="T6" fmla="*/ 60 w 64"/>
                  <a:gd name="T7" fmla="*/ 1 h 206"/>
                  <a:gd name="T8" fmla="*/ 64 w 64"/>
                  <a:gd name="T9" fmla="*/ 2 h 206"/>
                  <a:gd name="T10" fmla="*/ 63 w 64"/>
                  <a:gd name="T11" fmla="*/ 6 h 206"/>
                  <a:gd name="T12" fmla="*/ 6 w 64"/>
                  <a:gd name="T13" fmla="*/ 104 h 206"/>
                  <a:gd name="T14" fmla="*/ 63 w 64"/>
                  <a:gd name="T15" fmla="*/ 201 h 206"/>
                  <a:gd name="T16" fmla="*/ 64 w 64"/>
                  <a:gd name="T17" fmla="*/ 205 h 206"/>
                  <a:gd name="T18" fmla="*/ 61 w 64"/>
                  <a:gd name="T19"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206">
                    <a:moveTo>
                      <a:pt x="61" y="206"/>
                    </a:moveTo>
                    <a:cubicBezTo>
                      <a:pt x="61" y="206"/>
                      <a:pt x="60" y="206"/>
                      <a:pt x="60" y="206"/>
                    </a:cubicBezTo>
                    <a:cubicBezTo>
                      <a:pt x="23" y="185"/>
                      <a:pt x="0" y="146"/>
                      <a:pt x="0" y="104"/>
                    </a:cubicBezTo>
                    <a:cubicBezTo>
                      <a:pt x="0" y="61"/>
                      <a:pt x="23" y="22"/>
                      <a:pt x="60" y="1"/>
                    </a:cubicBezTo>
                    <a:cubicBezTo>
                      <a:pt x="61" y="0"/>
                      <a:pt x="63" y="1"/>
                      <a:pt x="64" y="2"/>
                    </a:cubicBezTo>
                    <a:cubicBezTo>
                      <a:pt x="64" y="4"/>
                      <a:pt x="64" y="6"/>
                      <a:pt x="63" y="6"/>
                    </a:cubicBezTo>
                    <a:cubicBezTo>
                      <a:pt x="28" y="26"/>
                      <a:pt x="6" y="64"/>
                      <a:pt x="6" y="104"/>
                    </a:cubicBezTo>
                    <a:cubicBezTo>
                      <a:pt x="6" y="144"/>
                      <a:pt x="28" y="181"/>
                      <a:pt x="63" y="201"/>
                    </a:cubicBezTo>
                    <a:cubicBezTo>
                      <a:pt x="64" y="202"/>
                      <a:pt x="64" y="203"/>
                      <a:pt x="64" y="205"/>
                    </a:cubicBezTo>
                    <a:cubicBezTo>
                      <a:pt x="63" y="206"/>
                      <a:pt x="62" y="206"/>
                      <a:pt x="61" y="206"/>
                    </a:cubicBezTo>
                    <a:close/>
                  </a:path>
                </a:pathLst>
              </a:custGeom>
              <a:solidFill>
                <a:schemeClr val="tx1"/>
              </a:solidFill>
              <a:ln w="3175">
                <a:solidFill>
                  <a:schemeClr val="tx1"/>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36" name="Freeform 18">
                <a:extLst>
                  <a:ext uri="{FF2B5EF4-FFF2-40B4-BE49-F238E27FC236}">
                    <a16:creationId xmlns:a16="http://schemas.microsoft.com/office/drawing/2014/main" id="{699D9345-7734-40D2-A5E3-754D529BF6B4}"/>
                  </a:ext>
                </a:extLst>
              </p:cNvPr>
              <p:cNvSpPr>
                <a:spLocks/>
              </p:cNvSpPr>
              <p:nvPr/>
            </p:nvSpPr>
            <p:spPr bwMode="auto">
              <a:xfrm>
                <a:off x="4195763" y="3073400"/>
                <a:ext cx="120650" cy="388938"/>
              </a:xfrm>
              <a:custGeom>
                <a:avLst/>
                <a:gdLst>
                  <a:gd name="T0" fmla="*/ 3 w 64"/>
                  <a:gd name="T1" fmla="*/ 206 h 206"/>
                  <a:gd name="T2" fmla="*/ 1 w 64"/>
                  <a:gd name="T3" fmla="*/ 205 h 206"/>
                  <a:gd name="T4" fmla="*/ 2 w 64"/>
                  <a:gd name="T5" fmla="*/ 201 h 206"/>
                  <a:gd name="T6" fmla="*/ 58 w 64"/>
                  <a:gd name="T7" fmla="*/ 104 h 206"/>
                  <a:gd name="T8" fmla="*/ 2 w 64"/>
                  <a:gd name="T9" fmla="*/ 6 h 206"/>
                  <a:gd name="T10" fmla="*/ 1 w 64"/>
                  <a:gd name="T11" fmla="*/ 2 h 206"/>
                  <a:gd name="T12" fmla="*/ 5 w 64"/>
                  <a:gd name="T13" fmla="*/ 1 h 206"/>
                  <a:gd name="T14" fmla="*/ 64 w 64"/>
                  <a:gd name="T15" fmla="*/ 104 h 206"/>
                  <a:gd name="T16" fmla="*/ 5 w 64"/>
                  <a:gd name="T17" fmla="*/ 206 h 206"/>
                  <a:gd name="T18" fmla="*/ 3 w 64"/>
                  <a:gd name="T19"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206">
                    <a:moveTo>
                      <a:pt x="3" y="206"/>
                    </a:moveTo>
                    <a:cubicBezTo>
                      <a:pt x="2" y="206"/>
                      <a:pt x="1" y="206"/>
                      <a:pt x="1" y="205"/>
                    </a:cubicBezTo>
                    <a:cubicBezTo>
                      <a:pt x="0" y="203"/>
                      <a:pt x="0" y="202"/>
                      <a:pt x="2" y="201"/>
                    </a:cubicBezTo>
                    <a:cubicBezTo>
                      <a:pt x="37" y="181"/>
                      <a:pt x="58" y="144"/>
                      <a:pt x="58" y="104"/>
                    </a:cubicBezTo>
                    <a:cubicBezTo>
                      <a:pt x="58" y="64"/>
                      <a:pt x="37" y="26"/>
                      <a:pt x="2" y="6"/>
                    </a:cubicBezTo>
                    <a:cubicBezTo>
                      <a:pt x="0" y="6"/>
                      <a:pt x="0" y="4"/>
                      <a:pt x="1" y="2"/>
                    </a:cubicBezTo>
                    <a:cubicBezTo>
                      <a:pt x="1" y="1"/>
                      <a:pt x="3" y="0"/>
                      <a:pt x="5" y="1"/>
                    </a:cubicBezTo>
                    <a:cubicBezTo>
                      <a:pt x="42" y="22"/>
                      <a:pt x="64" y="61"/>
                      <a:pt x="64" y="104"/>
                    </a:cubicBezTo>
                    <a:cubicBezTo>
                      <a:pt x="64" y="146"/>
                      <a:pt x="42" y="185"/>
                      <a:pt x="5" y="206"/>
                    </a:cubicBezTo>
                    <a:cubicBezTo>
                      <a:pt x="4" y="206"/>
                      <a:pt x="4" y="206"/>
                      <a:pt x="3" y="206"/>
                    </a:cubicBezTo>
                    <a:close/>
                  </a:path>
                </a:pathLst>
              </a:custGeom>
              <a:solidFill>
                <a:schemeClr val="tx1"/>
              </a:solidFill>
              <a:ln w="3175">
                <a:solidFill>
                  <a:schemeClr val="tx1"/>
                </a:solidFill>
              </a:ln>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grpSp>
      </p:grpSp>
      <p:sp>
        <p:nvSpPr>
          <p:cNvPr id="138" name="Rectangle: Rounded Corners 137">
            <a:extLst>
              <a:ext uri="{FF2B5EF4-FFF2-40B4-BE49-F238E27FC236}">
                <a16:creationId xmlns:a16="http://schemas.microsoft.com/office/drawing/2014/main" id="{2D355602-C10C-4EE3-B220-15013A460E55}"/>
              </a:ext>
            </a:extLst>
          </p:cNvPr>
          <p:cNvSpPr/>
          <p:nvPr/>
        </p:nvSpPr>
        <p:spPr bwMode="auto">
          <a:xfrm rot="16200000">
            <a:off x="6413655" y="2803344"/>
            <a:ext cx="1206222" cy="2669999"/>
          </a:xfrm>
          <a:prstGeom prst="roundRect">
            <a:avLst>
              <a:gd name="adj" fmla="val 7124"/>
            </a:avLst>
          </a:prstGeom>
          <a:solidFill>
            <a:schemeClr val="bg1"/>
          </a:solidFill>
          <a:ln w="9525">
            <a:solidFill>
              <a:schemeClr val="tx1">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137" name="TextBox 10">
            <a:extLst>
              <a:ext uri="{FF2B5EF4-FFF2-40B4-BE49-F238E27FC236}">
                <a16:creationId xmlns:a16="http://schemas.microsoft.com/office/drawing/2014/main" id="{7E9ED4F6-2E08-4BC0-8B90-0BD17AD448D4}"/>
              </a:ext>
            </a:extLst>
          </p:cNvPr>
          <p:cNvSpPr txBox="1"/>
          <p:nvPr/>
        </p:nvSpPr>
        <p:spPr>
          <a:xfrm>
            <a:off x="5902120" y="3624610"/>
            <a:ext cx="2527200" cy="313714"/>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51" fontAlgn="base">
              <a:lnSpc>
                <a:spcPct val="90000"/>
              </a:lnSpc>
              <a:spcBef>
                <a:spcPct val="0"/>
              </a:spcBef>
              <a:spcAft>
                <a:spcPct val="0"/>
              </a:spcAft>
              <a:defRPr/>
            </a:pPr>
            <a:r>
              <a:rPr lang="en-US" sz="1567" b="1" kern="0">
                <a:latin typeface="Segoe UI Semilight" panose="020B0402040204020203" pitchFamily="34" charset="0"/>
                <a:ea typeface="ＭＳ Ｐゴシック" charset="0"/>
                <a:cs typeface="Segoe UI Semilight" panose="020B0402040204020203" pitchFamily="34" charset="0"/>
              </a:rPr>
              <a:t>Sensitivity</a:t>
            </a:r>
          </a:p>
        </p:txBody>
      </p:sp>
      <p:sp>
        <p:nvSpPr>
          <p:cNvPr id="139" name="Rectangle: Rounded Corners 138">
            <a:extLst>
              <a:ext uri="{FF2B5EF4-FFF2-40B4-BE49-F238E27FC236}">
                <a16:creationId xmlns:a16="http://schemas.microsoft.com/office/drawing/2014/main" id="{DADE7468-D6FF-4EF4-BC55-56F4C77CFBA1}"/>
              </a:ext>
            </a:extLst>
          </p:cNvPr>
          <p:cNvSpPr/>
          <p:nvPr/>
        </p:nvSpPr>
        <p:spPr bwMode="auto">
          <a:xfrm rot="16200000">
            <a:off x="9274758" y="2803343"/>
            <a:ext cx="1206222" cy="2669999"/>
          </a:xfrm>
          <a:prstGeom prst="roundRect">
            <a:avLst>
              <a:gd name="adj" fmla="val 7124"/>
            </a:avLst>
          </a:prstGeom>
          <a:solidFill>
            <a:schemeClr val="bg1"/>
          </a:solidFill>
          <a:ln w="9525">
            <a:solidFill>
              <a:schemeClr val="tx1">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solidFill>
                <a:schemeClr val="bg1"/>
              </a:solidFill>
              <a:latin typeface="Segoe UI"/>
              <a:ea typeface="Segoe UI" pitchFamily="34" charset="0"/>
              <a:cs typeface="Segoe UI" pitchFamily="34" charset="0"/>
            </a:endParaRPr>
          </a:p>
        </p:txBody>
      </p:sp>
      <p:sp>
        <p:nvSpPr>
          <p:cNvPr id="140" name="TextBox 10">
            <a:extLst>
              <a:ext uri="{FF2B5EF4-FFF2-40B4-BE49-F238E27FC236}">
                <a16:creationId xmlns:a16="http://schemas.microsoft.com/office/drawing/2014/main" id="{9A7CC075-354A-464C-8C18-8E34208B27F5}"/>
              </a:ext>
            </a:extLst>
          </p:cNvPr>
          <p:cNvSpPr txBox="1"/>
          <p:nvPr/>
        </p:nvSpPr>
        <p:spPr>
          <a:xfrm>
            <a:off x="8715067" y="3623452"/>
            <a:ext cx="2527200" cy="313714"/>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751" fontAlgn="base">
              <a:lnSpc>
                <a:spcPct val="90000"/>
              </a:lnSpc>
              <a:spcBef>
                <a:spcPct val="0"/>
              </a:spcBef>
              <a:spcAft>
                <a:spcPct val="0"/>
              </a:spcAft>
              <a:defRPr/>
            </a:pPr>
            <a:r>
              <a:rPr lang="en-US" sz="1567" b="1" kern="0">
                <a:latin typeface="Segoe UI Semilight" panose="020B0402040204020203" pitchFamily="34" charset="0"/>
                <a:ea typeface="ＭＳ Ｐゴシック" charset="0"/>
                <a:cs typeface="Segoe UI Semilight" panose="020B0402040204020203" pitchFamily="34" charset="0"/>
              </a:rPr>
              <a:t>Retention</a:t>
            </a:r>
          </a:p>
        </p:txBody>
      </p:sp>
      <p:sp>
        <p:nvSpPr>
          <p:cNvPr id="141" name="Rectangle 140">
            <a:extLst>
              <a:ext uri="{FF2B5EF4-FFF2-40B4-BE49-F238E27FC236}">
                <a16:creationId xmlns:a16="http://schemas.microsoft.com/office/drawing/2014/main" id="{DC2289BC-7D0D-4336-AF50-40F868C61C5A}"/>
              </a:ext>
            </a:extLst>
          </p:cNvPr>
          <p:cNvSpPr/>
          <p:nvPr/>
        </p:nvSpPr>
        <p:spPr>
          <a:xfrm>
            <a:off x="5915985" y="3894941"/>
            <a:ext cx="1924831" cy="803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585" indent="-285585" defTabSz="913874">
              <a:buSzPct val="80000"/>
              <a:buFont typeface="Wingdings" panose="05000000000000000000" pitchFamily="2" charset="2"/>
              <a:buChar char="à"/>
              <a:defRPr/>
            </a:pPr>
            <a:r>
              <a:rPr lang="en-US" sz="1200">
                <a:solidFill>
                  <a:schemeClr val="tx1"/>
                </a:solidFill>
                <a:latin typeface="Segoe UI"/>
              </a:rPr>
              <a:t>Encryption</a:t>
            </a:r>
          </a:p>
          <a:p>
            <a:pPr marL="285585" indent="-285585" defTabSz="913874">
              <a:buSzPct val="80000"/>
              <a:buFont typeface="Wingdings" panose="05000000000000000000" pitchFamily="2" charset="2"/>
              <a:buChar char="à"/>
              <a:defRPr/>
            </a:pPr>
            <a:r>
              <a:rPr lang="en-US" sz="1200">
                <a:solidFill>
                  <a:schemeClr val="tx1"/>
                </a:solidFill>
                <a:latin typeface="Segoe UI"/>
              </a:rPr>
              <a:t>Restrict Access</a:t>
            </a:r>
          </a:p>
          <a:p>
            <a:pPr marL="285585" indent="-285585" defTabSz="913874">
              <a:buSzPct val="80000"/>
              <a:buFont typeface="Wingdings" panose="05000000000000000000" pitchFamily="2" charset="2"/>
              <a:buChar char="à"/>
              <a:defRPr/>
            </a:pPr>
            <a:r>
              <a:rPr lang="en-US" sz="1200">
                <a:solidFill>
                  <a:schemeClr val="tx1"/>
                </a:solidFill>
                <a:latin typeface="Segoe UI"/>
              </a:rPr>
              <a:t>Watermark</a:t>
            </a:r>
          </a:p>
          <a:p>
            <a:pPr marL="285585" indent="-285585" defTabSz="913874">
              <a:buSzPct val="80000"/>
              <a:buFont typeface="Wingdings" panose="05000000000000000000" pitchFamily="2" charset="2"/>
              <a:buChar char="à"/>
              <a:defRPr/>
            </a:pPr>
            <a:r>
              <a:rPr lang="en-US" sz="1200">
                <a:solidFill>
                  <a:schemeClr val="tx1"/>
                </a:solidFill>
                <a:latin typeface="Segoe UI"/>
              </a:rPr>
              <a:t>Header/Footer</a:t>
            </a:r>
          </a:p>
        </p:txBody>
      </p:sp>
      <p:grpSp>
        <p:nvGrpSpPr>
          <p:cNvPr id="142" name="Group 141">
            <a:extLst>
              <a:ext uri="{FF2B5EF4-FFF2-40B4-BE49-F238E27FC236}">
                <a16:creationId xmlns:a16="http://schemas.microsoft.com/office/drawing/2014/main" id="{5A8316CF-1415-423D-BD01-DC6159AB406E}"/>
              </a:ext>
            </a:extLst>
          </p:cNvPr>
          <p:cNvGrpSpPr>
            <a:grpSpLocks noChangeAspect="1"/>
          </p:cNvGrpSpPr>
          <p:nvPr/>
        </p:nvGrpSpPr>
        <p:grpSpPr>
          <a:xfrm>
            <a:off x="7667055" y="3652904"/>
            <a:ext cx="594588" cy="536279"/>
            <a:chOff x="5783414" y="2980252"/>
            <a:chExt cx="1187480" cy="1071030"/>
          </a:xfrm>
        </p:grpSpPr>
        <p:sp>
          <p:nvSpPr>
            <p:cNvPr id="143" name="shield_3" title="Icon of a shield with an exclamation point inside">
              <a:extLst>
                <a:ext uri="{FF2B5EF4-FFF2-40B4-BE49-F238E27FC236}">
                  <a16:creationId xmlns:a16="http://schemas.microsoft.com/office/drawing/2014/main" id="{B9D6CE06-5A08-4BD6-8945-DC9FFE355ABF}"/>
                </a:ext>
              </a:extLst>
            </p:cNvPr>
            <p:cNvSpPr>
              <a:spLocks noChangeAspect="1" noEditPoints="1"/>
            </p:cNvSpPr>
            <p:nvPr/>
          </p:nvSpPr>
          <p:spPr bwMode="auto">
            <a:xfrm>
              <a:off x="5783414" y="2980252"/>
              <a:ext cx="869646" cy="881397"/>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sp>
          <p:nvSpPr>
            <p:cNvPr id="144" name="Oval 143">
              <a:extLst>
                <a:ext uri="{FF2B5EF4-FFF2-40B4-BE49-F238E27FC236}">
                  <a16:creationId xmlns:a16="http://schemas.microsoft.com/office/drawing/2014/main" id="{91979A30-F5C0-493A-9F48-C3EA1A3198A3}"/>
                </a:ext>
              </a:extLst>
            </p:cNvPr>
            <p:cNvSpPr/>
            <p:nvPr/>
          </p:nvSpPr>
          <p:spPr bwMode="auto">
            <a:xfrm>
              <a:off x="6310839" y="3391228"/>
              <a:ext cx="660055" cy="660054"/>
            </a:xfrm>
            <a:prstGeom prst="ellipse">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chemeClr val="tx1"/>
                </a:solidFill>
                <a:latin typeface="Segoe UI"/>
                <a:ea typeface="Segoe UI" pitchFamily="34" charset="0"/>
                <a:cs typeface="Segoe UI" pitchFamily="34" charset="0"/>
              </a:endParaRPr>
            </a:p>
          </p:txBody>
        </p:sp>
        <p:sp>
          <p:nvSpPr>
            <p:cNvPr id="145" name="Lock" title="Icon of a padlock">
              <a:extLst>
                <a:ext uri="{FF2B5EF4-FFF2-40B4-BE49-F238E27FC236}">
                  <a16:creationId xmlns:a16="http://schemas.microsoft.com/office/drawing/2014/main" id="{D9472F6D-51AE-4DC2-B15B-4A5B554C4C32}"/>
                </a:ext>
              </a:extLst>
            </p:cNvPr>
            <p:cNvSpPr>
              <a:spLocks noChangeAspect="1" noEditPoints="1"/>
            </p:cNvSpPr>
            <p:nvPr/>
          </p:nvSpPr>
          <p:spPr bwMode="auto">
            <a:xfrm>
              <a:off x="6448278" y="3478141"/>
              <a:ext cx="327121" cy="45720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sz="1800">
                <a:latin typeface="Segoe UI"/>
              </a:endParaRPr>
            </a:p>
          </p:txBody>
        </p:sp>
      </p:grpSp>
      <p:sp>
        <p:nvSpPr>
          <p:cNvPr id="146" name="Rectangle 145">
            <a:extLst>
              <a:ext uri="{FF2B5EF4-FFF2-40B4-BE49-F238E27FC236}">
                <a16:creationId xmlns:a16="http://schemas.microsoft.com/office/drawing/2014/main" id="{AC8A620D-DF67-42CB-BFFF-F64F18B595DE}"/>
              </a:ext>
            </a:extLst>
          </p:cNvPr>
          <p:cNvSpPr/>
          <p:nvPr/>
        </p:nvSpPr>
        <p:spPr>
          <a:xfrm>
            <a:off x="8769965" y="3869219"/>
            <a:ext cx="2008953" cy="825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585" indent="-285585" defTabSz="913874">
              <a:buSzPct val="80000"/>
              <a:buFont typeface="Wingdings" panose="05000000000000000000" pitchFamily="2" charset="2"/>
              <a:buChar char="à"/>
              <a:defRPr/>
            </a:pPr>
            <a:r>
              <a:rPr lang="en-US" sz="1200">
                <a:solidFill>
                  <a:schemeClr val="tx1"/>
                </a:solidFill>
                <a:latin typeface="Segoe UI"/>
              </a:rPr>
              <a:t>Retention</a:t>
            </a:r>
          </a:p>
          <a:p>
            <a:pPr marL="285585" indent="-285585" defTabSz="913874">
              <a:buSzPct val="80000"/>
              <a:buFont typeface="Wingdings" panose="05000000000000000000" pitchFamily="2" charset="2"/>
              <a:buChar char="à"/>
              <a:defRPr/>
            </a:pPr>
            <a:r>
              <a:rPr lang="en-US" sz="1200">
                <a:solidFill>
                  <a:schemeClr val="tx1"/>
                </a:solidFill>
                <a:latin typeface="Segoe UI"/>
              </a:rPr>
              <a:t>Deletion</a:t>
            </a:r>
          </a:p>
          <a:p>
            <a:pPr marL="285585" indent="-285585" defTabSz="913874">
              <a:buSzPct val="80000"/>
              <a:buFont typeface="Wingdings" panose="05000000000000000000" pitchFamily="2" charset="2"/>
              <a:buChar char="à"/>
              <a:defRPr/>
            </a:pPr>
            <a:r>
              <a:rPr lang="en-US" sz="1200">
                <a:solidFill>
                  <a:schemeClr val="tx1"/>
                </a:solidFill>
                <a:latin typeface="Segoe UI"/>
              </a:rPr>
              <a:t>Records Management</a:t>
            </a:r>
          </a:p>
          <a:p>
            <a:pPr marL="285585" indent="-285585" defTabSz="913874">
              <a:buSzPct val="80000"/>
              <a:buFont typeface="Wingdings" panose="05000000000000000000" pitchFamily="2" charset="2"/>
              <a:buChar char="à"/>
              <a:defRPr/>
            </a:pPr>
            <a:r>
              <a:rPr lang="en-US" sz="1200">
                <a:solidFill>
                  <a:schemeClr val="tx1"/>
                </a:solidFill>
                <a:latin typeface="Segoe UI"/>
              </a:rPr>
              <a:t>Archiving</a:t>
            </a:r>
          </a:p>
        </p:txBody>
      </p:sp>
      <p:grpSp>
        <p:nvGrpSpPr>
          <p:cNvPr id="147" name="Group 4">
            <a:extLst>
              <a:ext uri="{FF2B5EF4-FFF2-40B4-BE49-F238E27FC236}">
                <a16:creationId xmlns:a16="http://schemas.microsoft.com/office/drawing/2014/main" id="{1F7EFADE-041C-4587-9286-837899BB027E}"/>
              </a:ext>
            </a:extLst>
          </p:cNvPr>
          <p:cNvGrpSpPr>
            <a:grpSpLocks noChangeAspect="1"/>
          </p:cNvGrpSpPr>
          <p:nvPr/>
        </p:nvGrpSpPr>
        <p:grpSpPr bwMode="auto">
          <a:xfrm>
            <a:off x="10516921" y="3631479"/>
            <a:ext cx="451081" cy="422442"/>
            <a:chOff x="4798" y="2647"/>
            <a:chExt cx="252" cy="236"/>
          </a:xfrm>
        </p:grpSpPr>
        <p:sp>
          <p:nvSpPr>
            <p:cNvPr id="148" name="Freeform 5">
              <a:extLst>
                <a:ext uri="{FF2B5EF4-FFF2-40B4-BE49-F238E27FC236}">
                  <a16:creationId xmlns:a16="http://schemas.microsoft.com/office/drawing/2014/main" id="{0277CBB5-DFF3-4AAE-B3E1-98CF41761A53}"/>
                </a:ext>
              </a:extLst>
            </p:cNvPr>
            <p:cNvSpPr>
              <a:spLocks noEditPoints="1"/>
            </p:cNvSpPr>
            <p:nvPr/>
          </p:nvSpPr>
          <p:spPr bwMode="auto">
            <a:xfrm>
              <a:off x="4858" y="2647"/>
              <a:ext cx="192" cy="234"/>
            </a:xfrm>
            <a:custGeom>
              <a:avLst/>
              <a:gdLst>
                <a:gd name="T0" fmla="*/ 175 w 262"/>
                <a:gd name="T1" fmla="*/ 0 h 319"/>
                <a:gd name="T2" fmla="*/ 15 w 262"/>
                <a:gd name="T3" fmla="*/ 0 h 319"/>
                <a:gd name="T4" fmla="*/ 0 w 262"/>
                <a:gd name="T5" fmla="*/ 14 h 319"/>
                <a:gd name="T6" fmla="*/ 0 w 262"/>
                <a:gd name="T7" fmla="*/ 247 h 319"/>
                <a:gd name="T8" fmla="*/ 8 w 262"/>
                <a:gd name="T9" fmla="*/ 254 h 319"/>
                <a:gd name="T10" fmla="*/ 15 w 262"/>
                <a:gd name="T11" fmla="*/ 247 h 319"/>
                <a:gd name="T12" fmla="*/ 15 w 262"/>
                <a:gd name="T13" fmla="*/ 14 h 319"/>
                <a:gd name="T14" fmla="*/ 160 w 262"/>
                <a:gd name="T15" fmla="*/ 14 h 319"/>
                <a:gd name="T16" fmla="*/ 160 w 262"/>
                <a:gd name="T17" fmla="*/ 94 h 319"/>
                <a:gd name="T18" fmla="*/ 168 w 262"/>
                <a:gd name="T19" fmla="*/ 101 h 319"/>
                <a:gd name="T20" fmla="*/ 247 w 262"/>
                <a:gd name="T21" fmla="*/ 101 h 319"/>
                <a:gd name="T22" fmla="*/ 247 w 262"/>
                <a:gd name="T23" fmla="*/ 305 h 319"/>
                <a:gd name="T24" fmla="*/ 247 w 262"/>
                <a:gd name="T25" fmla="*/ 305 h 319"/>
                <a:gd name="T26" fmla="*/ 65 w 262"/>
                <a:gd name="T27" fmla="*/ 305 h 319"/>
                <a:gd name="T28" fmla="*/ 50 w 262"/>
                <a:gd name="T29" fmla="*/ 319 h 319"/>
                <a:gd name="T30" fmla="*/ 247 w 262"/>
                <a:gd name="T31" fmla="*/ 319 h 319"/>
                <a:gd name="T32" fmla="*/ 262 w 262"/>
                <a:gd name="T33" fmla="*/ 305 h 319"/>
                <a:gd name="T34" fmla="*/ 262 w 262"/>
                <a:gd name="T35" fmla="*/ 87 h 319"/>
                <a:gd name="T36" fmla="*/ 175 w 262"/>
                <a:gd name="T37" fmla="*/ 0 h 319"/>
                <a:gd name="T38" fmla="*/ 175 w 262"/>
                <a:gd name="T39" fmla="*/ 87 h 319"/>
                <a:gd name="T40" fmla="*/ 175 w 262"/>
                <a:gd name="T41" fmla="*/ 21 h 319"/>
                <a:gd name="T42" fmla="*/ 240 w 262"/>
                <a:gd name="T43" fmla="*/ 87 h 319"/>
                <a:gd name="T44" fmla="*/ 175 w 262"/>
                <a:gd name="T45" fmla="*/ 87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2" h="319">
                  <a:moveTo>
                    <a:pt x="175" y="0"/>
                  </a:moveTo>
                  <a:cubicBezTo>
                    <a:pt x="15" y="0"/>
                    <a:pt x="15" y="0"/>
                    <a:pt x="15" y="0"/>
                  </a:cubicBezTo>
                  <a:cubicBezTo>
                    <a:pt x="7" y="0"/>
                    <a:pt x="0" y="6"/>
                    <a:pt x="0" y="14"/>
                  </a:cubicBezTo>
                  <a:cubicBezTo>
                    <a:pt x="0" y="247"/>
                    <a:pt x="0" y="247"/>
                    <a:pt x="0" y="247"/>
                  </a:cubicBezTo>
                  <a:cubicBezTo>
                    <a:pt x="8" y="254"/>
                    <a:pt x="8" y="254"/>
                    <a:pt x="8" y="254"/>
                  </a:cubicBezTo>
                  <a:cubicBezTo>
                    <a:pt x="15" y="247"/>
                    <a:pt x="15" y="247"/>
                    <a:pt x="15" y="247"/>
                  </a:cubicBezTo>
                  <a:cubicBezTo>
                    <a:pt x="15" y="14"/>
                    <a:pt x="15" y="14"/>
                    <a:pt x="15" y="14"/>
                  </a:cubicBezTo>
                  <a:cubicBezTo>
                    <a:pt x="160" y="14"/>
                    <a:pt x="160" y="14"/>
                    <a:pt x="160" y="14"/>
                  </a:cubicBezTo>
                  <a:cubicBezTo>
                    <a:pt x="160" y="94"/>
                    <a:pt x="160" y="94"/>
                    <a:pt x="160" y="94"/>
                  </a:cubicBezTo>
                  <a:cubicBezTo>
                    <a:pt x="160" y="98"/>
                    <a:pt x="164" y="101"/>
                    <a:pt x="168" y="101"/>
                  </a:cubicBezTo>
                  <a:cubicBezTo>
                    <a:pt x="247" y="101"/>
                    <a:pt x="247" y="101"/>
                    <a:pt x="247" y="101"/>
                  </a:cubicBezTo>
                  <a:cubicBezTo>
                    <a:pt x="247" y="305"/>
                    <a:pt x="247" y="305"/>
                    <a:pt x="247" y="305"/>
                  </a:cubicBezTo>
                  <a:cubicBezTo>
                    <a:pt x="247" y="305"/>
                    <a:pt x="247" y="305"/>
                    <a:pt x="247" y="305"/>
                  </a:cubicBezTo>
                  <a:cubicBezTo>
                    <a:pt x="65" y="305"/>
                    <a:pt x="65" y="305"/>
                    <a:pt x="65" y="305"/>
                  </a:cubicBezTo>
                  <a:cubicBezTo>
                    <a:pt x="50" y="319"/>
                    <a:pt x="50" y="319"/>
                    <a:pt x="50" y="319"/>
                  </a:cubicBezTo>
                  <a:cubicBezTo>
                    <a:pt x="247" y="319"/>
                    <a:pt x="247" y="319"/>
                    <a:pt x="247" y="319"/>
                  </a:cubicBezTo>
                  <a:cubicBezTo>
                    <a:pt x="255" y="319"/>
                    <a:pt x="262" y="313"/>
                    <a:pt x="262" y="305"/>
                  </a:cubicBezTo>
                  <a:cubicBezTo>
                    <a:pt x="262" y="87"/>
                    <a:pt x="262" y="87"/>
                    <a:pt x="262" y="87"/>
                  </a:cubicBezTo>
                  <a:lnTo>
                    <a:pt x="175" y="0"/>
                  </a:lnTo>
                  <a:close/>
                  <a:moveTo>
                    <a:pt x="175" y="87"/>
                  </a:moveTo>
                  <a:cubicBezTo>
                    <a:pt x="175" y="21"/>
                    <a:pt x="175" y="21"/>
                    <a:pt x="175" y="21"/>
                  </a:cubicBezTo>
                  <a:cubicBezTo>
                    <a:pt x="240" y="87"/>
                    <a:pt x="240" y="87"/>
                    <a:pt x="240" y="87"/>
                  </a:cubicBezTo>
                  <a:lnTo>
                    <a:pt x="175" y="8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800">
                <a:solidFill>
                  <a:schemeClr val="bg1"/>
                </a:solidFill>
                <a:latin typeface="Segoe UI"/>
              </a:endParaRPr>
            </a:p>
          </p:txBody>
        </p:sp>
        <p:sp>
          <p:nvSpPr>
            <p:cNvPr id="149" name="Freeform 6">
              <a:extLst>
                <a:ext uri="{FF2B5EF4-FFF2-40B4-BE49-F238E27FC236}">
                  <a16:creationId xmlns:a16="http://schemas.microsoft.com/office/drawing/2014/main" id="{475799BD-B73E-4C42-92E1-3E8A59B3F16A}"/>
                </a:ext>
              </a:extLst>
            </p:cNvPr>
            <p:cNvSpPr>
              <a:spLocks/>
            </p:cNvSpPr>
            <p:nvPr/>
          </p:nvSpPr>
          <p:spPr bwMode="auto">
            <a:xfrm>
              <a:off x="4798" y="2751"/>
              <a:ext cx="187" cy="132"/>
            </a:xfrm>
            <a:custGeom>
              <a:avLst/>
              <a:gdLst>
                <a:gd name="T0" fmla="*/ 256 w 256"/>
                <a:gd name="T1" fmla="*/ 14 h 180"/>
                <a:gd name="T2" fmla="*/ 252 w 256"/>
                <a:gd name="T3" fmla="*/ 5 h 180"/>
                <a:gd name="T4" fmla="*/ 242 w 256"/>
                <a:gd name="T5" fmla="*/ 0 h 180"/>
                <a:gd name="T6" fmla="*/ 233 w 256"/>
                <a:gd name="T7" fmla="*/ 5 h 180"/>
                <a:gd name="T8" fmla="*/ 108 w 256"/>
                <a:gd name="T9" fmla="*/ 130 h 180"/>
                <a:gd name="T10" fmla="*/ 91 w 256"/>
                <a:gd name="T11" fmla="*/ 147 h 180"/>
                <a:gd name="T12" fmla="*/ 73 w 256"/>
                <a:gd name="T13" fmla="*/ 130 h 180"/>
                <a:gd name="T14" fmla="*/ 24 w 256"/>
                <a:gd name="T15" fmla="*/ 80 h 180"/>
                <a:gd name="T16" fmla="*/ 15 w 256"/>
                <a:gd name="T17" fmla="*/ 76 h 180"/>
                <a:gd name="T18" fmla="*/ 5 w 256"/>
                <a:gd name="T19" fmla="*/ 80 h 180"/>
                <a:gd name="T20" fmla="*/ 5 w 256"/>
                <a:gd name="T21" fmla="*/ 100 h 180"/>
                <a:gd name="T22" fmla="*/ 81 w 256"/>
                <a:gd name="T23" fmla="*/ 176 h 180"/>
                <a:gd name="T24" fmla="*/ 91 w 256"/>
                <a:gd name="T25" fmla="*/ 180 h 180"/>
                <a:gd name="T26" fmla="*/ 100 w 256"/>
                <a:gd name="T27" fmla="*/ 176 h 180"/>
                <a:gd name="T28" fmla="*/ 252 w 256"/>
                <a:gd name="T29" fmla="*/ 24 h 180"/>
                <a:gd name="T30" fmla="*/ 256 w 256"/>
                <a:gd name="T31" fmla="*/ 1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6" h="180">
                  <a:moveTo>
                    <a:pt x="256" y="14"/>
                  </a:moveTo>
                  <a:cubicBezTo>
                    <a:pt x="256" y="11"/>
                    <a:pt x="255" y="7"/>
                    <a:pt x="252" y="5"/>
                  </a:cubicBezTo>
                  <a:cubicBezTo>
                    <a:pt x="250" y="2"/>
                    <a:pt x="246" y="0"/>
                    <a:pt x="242" y="0"/>
                  </a:cubicBezTo>
                  <a:cubicBezTo>
                    <a:pt x="239" y="0"/>
                    <a:pt x="235" y="2"/>
                    <a:pt x="233" y="5"/>
                  </a:cubicBezTo>
                  <a:cubicBezTo>
                    <a:pt x="108" y="130"/>
                    <a:pt x="108" y="130"/>
                    <a:pt x="108" y="130"/>
                  </a:cubicBezTo>
                  <a:cubicBezTo>
                    <a:pt x="91" y="147"/>
                    <a:pt x="91" y="147"/>
                    <a:pt x="91" y="147"/>
                  </a:cubicBezTo>
                  <a:cubicBezTo>
                    <a:pt x="73" y="130"/>
                    <a:pt x="73" y="130"/>
                    <a:pt x="73" y="130"/>
                  </a:cubicBezTo>
                  <a:cubicBezTo>
                    <a:pt x="24" y="80"/>
                    <a:pt x="24" y="80"/>
                    <a:pt x="24" y="80"/>
                  </a:cubicBezTo>
                  <a:cubicBezTo>
                    <a:pt x="22" y="78"/>
                    <a:pt x="18" y="76"/>
                    <a:pt x="15" y="76"/>
                  </a:cubicBezTo>
                  <a:cubicBezTo>
                    <a:pt x="11" y="76"/>
                    <a:pt x="7" y="78"/>
                    <a:pt x="5" y="80"/>
                  </a:cubicBezTo>
                  <a:cubicBezTo>
                    <a:pt x="0" y="86"/>
                    <a:pt x="0" y="95"/>
                    <a:pt x="5" y="100"/>
                  </a:cubicBezTo>
                  <a:cubicBezTo>
                    <a:pt x="81" y="176"/>
                    <a:pt x="81" y="176"/>
                    <a:pt x="81" y="176"/>
                  </a:cubicBezTo>
                  <a:cubicBezTo>
                    <a:pt x="83" y="179"/>
                    <a:pt x="87" y="180"/>
                    <a:pt x="91" y="180"/>
                  </a:cubicBezTo>
                  <a:cubicBezTo>
                    <a:pt x="94" y="180"/>
                    <a:pt x="98" y="179"/>
                    <a:pt x="100" y="176"/>
                  </a:cubicBezTo>
                  <a:cubicBezTo>
                    <a:pt x="252" y="24"/>
                    <a:pt x="252" y="24"/>
                    <a:pt x="252" y="24"/>
                  </a:cubicBezTo>
                  <a:cubicBezTo>
                    <a:pt x="255" y="21"/>
                    <a:pt x="256" y="18"/>
                    <a:pt x="256" y="14"/>
                  </a:cubicBezTo>
                  <a:close/>
                </a:path>
              </a:pathLst>
            </a:custGeom>
            <a:solidFill>
              <a:schemeClr val="tx2"/>
            </a:solidFill>
            <a:ln w="9525">
              <a:solidFill>
                <a:srgbClr val="F8F8F8"/>
              </a:solidFill>
              <a:round/>
              <a:headEnd/>
              <a:tailEnd/>
            </a:ln>
          </p:spPr>
          <p:txBody>
            <a:bodyPr vert="horz" wrap="square" lIns="91414" tIns="45706" rIns="91414" bIns="45706" numCol="1" anchor="t" anchorCtr="0" compatLnSpc="1">
              <a:prstTxWarp prst="textNoShape">
                <a:avLst/>
              </a:prstTxWarp>
            </a:bodyPr>
            <a:lstStyle/>
            <a:p>
              <a:pPr defTabSz="914049">
                <a:defRPr/>
              </a:pPr>
              <a:endParaRPr lang="en-US" sz="1800">
                <a:solidFill>
                  <a:schemeClr val="bg1"/>
                </a:solidFill>
                <a:latin typeface="Segoe UI"/>
              </a:endParaRPr>
            </a:p>
          </p:txBody>
        </p:sp>
      </p:grpSp>
      <p:sp>
        <p:nvSpPr>
          <p:cNvPr id="152" name="TextBox 151">
            <a:extLst>
              <a:ext uri="{FF2B5EF4-FFF2-40B4-BE49-F238E27FC236}">
                <a16:creationId xmlns:a16="http://schemas.microsoft.com/office/drawing/2014/main" id="{86DA35DA-840B-4237-AB19-FB7F680CF2DD}"/>
              </a:ext>
            </a:extLst>
          </p:cNvPr>
          <p:cNvSpPr txBox="1"/>
          <p:nvPr/>
        </p:nvSpPr>
        <p:spPr>
          <a:xfrm>
            <a:off x="389044" y="2076987"/>
            <a:ext cx="5304902" cy="2751440"/>
          </a:xfrm>
          <a:prstGeom prst="rect">
            <a:avLst/>
          </a:prstGeom>
          <a:noFill/>
        </p:spPr>
        <p:txBody>
          <a:bodyPr wrap="square" lIns="182828" tIns="146263" rIns="182828" bIns="146263" rtlCol="0">
            <a:spAutoFit/>
          </a:bodyPr>
          <a:lstStyle/>
          <a:p>
            <a:pPr defTabSz="914049">
              <a:lnSpc>
                <a:spcPct val="90000"/>
              </a:lnSpc>
              <a:spcAft>
                <a:spcPts val="600"/>
              </a:spcAft>
              <a:defRPr/>
            </a:pPr>
            <a:r>
              <a:rPr lang="en-US" sz="1800">
                <a:solidFill>
                  <a:schemeClr val="bg1"/>
                </a:solidFill>
                <a:latin typeface="Segoe UI"/>
              </a:rPr>
              <a:t>Unified approach to discover, classify &amp; label</a:t>
            </a:r>
          </a:p>
          <a:p>
            <a:pPr marL="285640" indent="-285640" defTabSz="914049">
              <a:lnSpc>
                <a:spcPct val="90000"/>
              </a:lnSpc>
              <a:spcAft>
                <a:spcPts val="600"/>
              </a:spcAft>
              <a:buFont typeface="Wingdings" panose="05000000000000000000" pitchFamily="2" charset="2"/>
              <a:buChar char="Ø"/>
              <a:defRPr/>
            </a:pPr>
            <a:endParaRPr lang="en-US" sz="1800">
              <a:solidFill>
                <a:schemeClr val="bg1"/>
              </a:solidFill>
              <a:latin typeface="Segoe UI"/>
            </a:endParaRPr>
          </a:p>
          <a:p>
            <a:pPr defTabSz="914049">
              <a:lnSpc>
                <a:spcPct val="90000"/>
              </a:lnSpc>
              <a:spcAft>
                <a:spcPts val="600"/>
              </a:spcAft>
              <a:defRPr/>
            </a:pPr>
            <a:r>
              <a:rPr lang="en-US" sz="1800">
                <a:solidFill>
                  <a:schemeClr val="bg1"/>
                </a:solidFill>
                <a:latin typeface="Segoe UI"/>
              </a:rPr>
              <a:t>Automatically apply policy-based actions</a:t>
            </a:r>
          </a:p>
          <a:p>
            <a:pPr marL="285640" indent="-285640" defTabSz="914049">
              <a:lnSpc>
                <a:spcPct val="90000"/>
              </a:lnSpc>
              <a:spcAft>
                <a:spcPts val="600"/>
              </a:spcAft>
              <a:buFont typeface="Wingdings" panose="05000000000000000000" pitchFamily="2" charset="2"/>
              <a:buChar char="Ø"/>
              <a:defRPr/>
            </a:pPr>
            <a:endParaRPr lang="en-US" sz="1800">
              <a:solidFill>
                <a:schemeClr val="bg1"/>
              </a:solidFill>
              <a:latin typeface="Segoe UI"/>
            </a:endParaRPr>
          </a:p>
          <a:p>
            <a:pPr defTabSz="914049">
              <a:lnSpc>
                <a:spcPct val="90000"/>
              </a:lnSpc>
              <a:spcAft>
                <a:spcPts val="600"/>
              </a:spcAft>
              <a:defRPr/>
            </a:pPr>
            <a:r>
              <a:rPr lang="en-US" sz="1800">
                <a:solidFill>
                  <a:schemeClr val="bg1"/>
                </a:solidFill>
                <a:latin typeface="Segoe UI"/>
              </a:rPr>
              <a:t>Proactive monitoring to identify risks</a:t>
            </a:r>
          </a:p>
          <a:p>
            <a:pPr defTabSz="914049">
              <a:lnSpc>
                <a:spcPct val="90000"/>
              </a:lnSpc>
              <a:spcAft>
                <a:spcPts val="600"/>
              </a:spcAft>
              <a:defRPr/>
            </a:pPr>
            <a:endParaRPr lang="en-US" sz="1800">
              <a:solidFill>
                <a:schemeClr val="bg1"/>
              </a:solidFill>
              <a:latin typeface="Segoe UI"/>
            </a:endParaRPr>
          </a:p>
          <a:p>
            <a:pPr defTabSz="914049">
              <a:lnSpc>
                <a:spcPct val="90000"/>
              </a:lnSpc>
              <a:spcAft>
                <a:spcPts val="600"/>
              </a:spcAft>
              <a:defRPr/>
            </a:pPr>
            <a:r>
              <a:rPr lang="en-US" sz="1800">
                <a:solidFill>
                  <a:schemeClr val="bg1"/>
                </a:solidFill>
                <a:latin typeface="Segoe UI"/>
              </a:rPr>
              <a:t>Broad coverage across locations/data repositories</a:t>
            </a:r>
          </a:p>
        </p:txBody>
      </p:sp>
      <p:sp>
        <p:nvSpPr>
          <p:cNvPr id="153" name="TextBox 10">
            <a:extLst>
              <a:ext uri="{FF2B5EF4-FFF2-40B4-BE49-F238E27FC236}">
                <a16:creationId xmlns:a16="http://schemas.microsoft.com/office/drawing/2014/main" id="{7BAD1FF5-DD2F-430C-BDC1-5029F90A6378}"/>
              </a:ext>
            </a:extLst>
          </p:cNvPr>
          <p:cNvSpPr txBox="1"/>
          <p:nvPr/>
        </p:nvSpPr>
        <p:spPr>
          <a:xfrm>
            <a:off x="7662426" y="3268627"/>
            <a:ext cx="1520720" cy="313714"/>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1567" b="1" kern="0">
                <a:solidFill>
                  <a:srgbClr val="0070C0"/>
                </a:solidFill>
                <a:latin typeface="Segoe UI Semilight" panose="020B0402040204020203" pitchFamily="34" charset="0"/>
                <a:ea typeface="ＭＳ Ｐゴシック" charset="0"/>
                <a:cs typeface="Segoe UI Semilight" panose="020B0402040204020203" pitchFamily="34" charset="0"/>
              </a:rPr>
              <a:t>Classify</a:t>
            </a:r>
          </a:p>
        </p:txBody>
      </p:sp>
      <p:sp>
        <p:nvSpPr>
          <p:cNvPr id="154" name="TextBox 10">
            <a:extLst>
              <a:ext uri="{FF2B5EF4-FFF2-40B4-BE49-F238E27FC236}">
                <a16:creationId xmlns:a16="http://schemas.microsoft.com/office/drawing/2014/main" id="{6BB9B75A-F428-48B8-AFCC-1A9F258A065C}"/>
              </a:ext>
            </a:extLst>
          </p:cNvPr>
          <p:cNvSpPr txBox="1"/>
          <p:nvPr/>
        </p:nvSpPr>
        <p:spPr>
          <a:xfrm>
            <a:off x="7467592" y="1696662"/>
            <a:ext cx="1995197" cy="313714"/>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1567" b="1" kern="0">
                <a:solidFill>
                  <a:srgbClr val="0070C0"/>
                </a:solidFill>
                <a:latin typeface="Segoe UI Semilight" panose="020B0402040204020203" pitchFamily="34" charset="0"/>
                <a:ea typeface="ＭＳ Ｐゴシック" charset="0"/>
                <a:cs typeface="Segoe UI Semilight" panose="020B0402040204020203" pitchFamily="34" charset="0"/>
              </a:rPr>
              <a:t>Unified approach</a:t>
            </a:r>
          </a:p>
        </p:txBody>
      </p:sp>
      <p:sp>
        <p:nvSpPr>
          <p:cNvPr id="155" name="Rectangle: Rounded Corners 154">
            <a:extLst>
              <a:ext uri="{FF2B5EF4-FFF2-40B4-BE49-F238E27FC236}">
                <a16:creationId xmlns:a16="http://schemas.microsoft.com/office/drawing/2014/main" id="{18B75DFD-98F7-48C2-873C-ADBAB04DDE69}"/>
              </a:ext>
            </a:extLst>
          </p:cNvPr>
          <p:cNvSpPr/>
          <p:nvPr/>
        </p:nvSpPr>
        <p:spPr bwMode="auto">
          <a:xfrm rot="16200000">
            <a:off x="8053105" y="3050964"/>
            <a:ext cx="803216" cy="5531099"/>
          </a:xfrm>
          <a:prstGeom prst="roundRect">
            <a:avLst>
              <a:gd name="adj" fmla="val 7124"/>
            </a:avLst>
          </a:prstGeom>
          <a:solidFill>
            <a:schemeClr val="bg1"/>
          </a:solidFill>
          <a:ln w="9525">
            <a:solidFill>
              <a:schemeClr val="tx1">
                <a:lumMod val="60000"/>
                <a:lumOff val="4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solidFill>
                <a:schemeClr val="tx1"/>
              </a:solidFill>
              <a:latin typeface="Segoe UI"/>
              <a:ea typeface="Segoe UI" pitchFamily="34" charset="0"/>
              <a:cs typeface="Segoe UI" pitchFamily="34" charset="0"/>
            </a:endParaRPr>
          </a:p>
        </p:txBody>
      </p:sp>
      <p:sp>
        <p:nvSpPr>
          <p:cNvPr id="156" name="TextBox 10">
            <a:extLst>
              <a:ext uri="{FF2B5EF4-FFF2-40B4-BE49-F238E27FC236}">
                <a16:creationId xmlns:a16="http://schemas.microsoft.com/office/drawing/2014/main" id="{4D5E7DCE-E101-4B8B-9EB5-C00FFC8B4814}"/>
              </a:ext>
            </a:extLst>
          </p:cNvPr>
          <p:cNvSpPr txBox="1"/>
          <p:nvPr/>
        </p:nvSpPr>
        <p:spPr>
          <a:xfrm>
            <a:off x="7678847" y="4983491"/>
            <a:ext cx="1520720" cy="313714"/>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751" fontAlgn="base">
              <a:lnSpc>
                <a:spcPct val="90000"/>
              </a:lnSpc>
              <a:spcBef>
                <a:spcPct val="0"/>
              </a:spcBef>
              <a:spcAft>
                <a:spcPct val="0"/>
              </a:spcAft>
              <a:defRPr/>
            </a:pPr>
            <a:r>
              <a:rPr lang="en-US" sz="1567" b="1" kern="0">
                <a:solidFill>
                  <a:srgbClr val="0070C0"/>
                </a:solidFill>
                <a:latin typeface="Segoe UI Semilight" panose="020B0402040204020203" pitchFamily="34" charset="0"/>
                <a:ea typeface="ＭＳ Ｐゴシック" charset="0"/>
                <a:cs typeface="Segoe UI Semilight" panose="020B0402040204020203" pitchFamily="34" charset="0"/>
              </a:rPr>
              <a:t>Monitor</a:t>
            </a:r>
          </a:p>
        </p:txBody>
      </p:sp>
      <p:sp>
        <p:nvSpPr>
          <p:cNvPr id="157" name="Arrow: Chevron 156">
            <a:extLst>
              <a:ext uri="{FF2B5EF4-FFF2-40B4-BE49-F238E27FC236}">
                <a16:creationId xmlns:a16="http://schemas.microsoft.com/office/drawing/2014/main" id="{FB1D3D65-84A2-4835-A42B-5EA1914FAD9A}"/>
              </a:ext>
            </a:extLst>
          </p:cNvPr>
          <p:cNvSpPr/>
          <p:nvPr/>
        </p:nvSpPr>
        <p:spPr bwMode="auto">
          <a:xfrm rot="5400000">
            <a:off x="8315685" y="4339511"/>
            <a:ext cx="273466" cy="1112443"/>
          </a:xfrm>
          <a:prstGeom prst="chevron">
            <a:avLst>
              <a:gd name="adj" fmla="val 7653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chemeClr val="bg1"/>
              </a:solidFill>
              <a:latin typeface="Segoe UI"/>
              <a:ea typeface="Segoe UI" pitchFamily="34" charset="0"/>
              <a:cs typeface="Segoe UI" pitchFamily="34" charset="0"/>
            </a:endParaRPr>
          </a:p>
        </p:txBody>
      </p:sp>
      <p:sp>
        <p:nvSpPr>
          <p:cNvPr id="164" name="Arrow: Chevron 163">
            <a:extLst>
              <a:ext uri="{FF2B5EF4-FFF2-40B4-BE49-F238E27FC236}">
                <a16:creationId xmlns:a16="http://schemas.microsoft.com/office/drawing/2014/main" id="{EEE34AE2-6614-477A-87A9-8643CD416D36}"/>
              </a:ext>
            </a:extLst>
          </p:cNvPr>
          <p:cNvSpPr/>
          <p:nvPr/>
        </p:nvSpPr>
        <p:spPr bwMode="auto">
          <a:xfrm rot="5400000">
            <a:off x="8286053" y="2622973"/>
            <a:ext cx="273466" cy="1112443"/>
          </a:xfrm>
          <a:prstGeom prst="chevron">
            <a:avLst>
              <a:gd name="adj" fmla="val 7653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solidFill>
                <a:schemeClr val="bg1"/>
              </a:solidFill>
              <a:latin typeface="Segoe UI"/>
              <a:ea typeface="Segoe UI" pitchFamily="34" charset="0"/>
              <a:cs typeface="Segoe UI" pitchFamily="34" charset="0"/>
            </a:endParaRPr>
          </a:p>
        </p:txBody>
      </p:sp>
      <p:pic>
        <p:nvPicPr>
          <p:cNvPr id="165" name="Picture 164">
            <a:extLst>
              <a:ext uri="{FF2B5EF4-FFF2-40B4-BE49-F238E27FC236}">
                <a16:creationId xmlns:a16="http://schemas.microsoft.com/office/drawing/2014/main" id="{B4357A0E-C666-45A8-9B33-8CF837837999}"/>
              </a:ext>
            </a:extLst>
          </p:cNvPr>
          <p:cNvPicPr>
            <a:picLocks noChangeAspect="1"/>
          </p:cNvPicPr>
          <p:nvPr/>
        </p:nvPicPr>
        <p:blipFill>
          <a:blip r:embed="rId4">
            <a:grayscl/>
          </a:blip>
          <a:stretch>
            <a:fillRect/>
          </a:stretch>
        </p:blipFill>
        <p:spPr>
          <a:xfrm>
            <a:off x="6001032" y="1868241"/>
            <a:ext cx="786178" cy="842093"/>
          </a:xfrm>
          <a:prstGeom prst="rect">
            <a:avLst/>
          </a:prstGeom>
        </p:spPr>
      </p:pic>
      <p:sp>
        <p:nvSpPr>
          <p:cNvPr id="150" name="Rectangle 149">
            <a:extLst>
              <a:ext uri="{FF2B5EF4-FFF2-40B4-BE49-F238E27FC236}">
                <a16:creationId xmlns:a16="http://schemas.microsoft.com/office/drawing/2014/main" id="{0AFF92D6-C67B-4A5F-B652-686E081AF743}"/>
              </a:ext>
            </a:extLst>
          </p:cNvPr>
          <p:cNvSpPr/>
          <p:nvPr/>
        </p:nvSpPr>
        <p:spPr>
          <a:xfrm>
            <a:off x="5937546" y="5489441"/>
            <a:ext cx="2168221" cy="8032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585" indent="-285585" defTabSz="913874">
              <a:buSzPct val="80000"/>
              <a:buFont typeface="Wingdings" panose="05000000000000000000" pitchFamily="2" charset="2"/>
              <a:buChar char="à"/>
              <a:defRPr/>
            </a:pPr>
            <a:r>
              <a:rPr lang="en-US" sz="1200">
                <a:solidFill>
                  <a:schemeClr val="tx1"/>
                </a:solidFill>
                <a:latin typeface="Segoe UI"/>
              </a:rPr>
              <a:t>Sensitive data discovery</a:t>
            </a:r>
          </a:p>
          <a:p>
            <a:pPr marL="285585" indent="-285585" defTabSz="913874">
              <a:buSzPct val="80000"/>
              <a:buFont typeface="Wingdings" panose="05000000000000000000" pitchFamily="2" charset="2"/>
              <a:buChar char="à"/>
              <a:defRPr/>
            </a:pPr>
            <a:r>
              <a:rPr lang="en-US" sz="1200">
                <a:solidFill>
                  <a:schemeClr val="tx1"/>
                </a:solidFill>
                <a:latin typeface="Segoe UI"/>
              </a:rPr>
              <a:t>Data at risk</a:t>
            </a:r>
          </a:p>
          <a:p>
            <a:pPr marL="285585" indent="-285585" defTabSz="913874">
              <a:buSzPct val="80000"/>
              <a:buFont typeface="Wingdings" panose="05000000000000000000" pitchFamily="2" charset="2"/>
              <a:buChar char="à"/>
              <a:defRPr/>
            </a:pPr>
            <a:r>
              <a:rPr lang="en-US" sz="1200">
                <a:solidFill>
                  <a:schemeClr val="tx1"/>
                </a:solidFill>
                <a:latin typeface="Segoe UI"/>
              </a:rPr>
              <a:t>Policy violations</a:t>
            </a:r>
          </a:p>
          <a:p>
            <a:pPr defTabSz="913874">
              <a:buSzPct val="80000"/>
              <a:defRPr/>
            </a:pPr>
            <a:endParaRPr lang="en-US" sz="1200">
              <a:solidFill>
                <a:schemeClr val="tx1"/>
              </a:solidFill>
              <a:latin typeface="Segoe UI"/>
            </a:endParaRPr>
          </a:p>
        </p:txBody>
      </p:sp>
      <p:sp>
        <p:nvSpPr>
          <p:cNvPr id="151" name="Rectangle 150">
            <a:extLst>
              <a:ext uri="{FF2B5EF4-FFF2-40B4-BE49-F238E27FC236}">
                <a16:creationId xmlns:a16="http://schemas.microsoft.com/office/drawing/2014/main" id="{C36D44F2-7AD2-4B12-9E11-735DA2AFF1DF}"/>
              </a:ext>
            </a:extLst>
          </p:cNvPr>
          <p:cNvSpPr/>
          <p:nvPr/>
        </p:nvSpPr>
        <p:spPr>
          <a:xfrm>
            <a:off x="8715194" y="5478221"/>
            <a:ext cx="2266053" cy="8256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585" indent="-285585" defTabSz="913874">
              <a:buSzPct val="80000"/>
              <a:buFont typeface="Wingdings" panose="05000000000000000000" pitchFamily="2" charset="2"/>
              <a:buChar char="à"/>
              <a:defRPr/>
            </a:pPr>
            <a:r>
              <a:rPr lang="en-US" sz="1200">
                <a:solidFill>
                  <a:schemeClr val="tx1"/>
                </a:solidFill>
                <a:latin typeface="Segoe UI"/>
              </a:rPr>
              <a:t>Policy recommendations</a:t>
            </a:r>
          </a:p>
          <a:p>
            <a:pPr marL="285585" indent="-285585" defTabSz="913874">
              <a:buSzPct val="80000"/>
              <a:buFont typeface="Wingdings" panose="05000000000000000000" pitchFamily="2" charset="2"/>
              <a:buChar char="à"/>
              <a:defRPr/>
            </a:pPr>
            <a:r>
              <a:rPr lang="en-US" sz="1200">
                <a:solidFill>
                  <a:schemeClr val="tx1"/>
                </a:solidFill>
                <a:latin typeface="Segoe UI"/>
              </a:rPr>
              <a:t>Proactive alerts</a:t>
            </a:r>
          </a:p>
        </p:txBody>
      </p:sp>
      <p:sp>
        <p:nvSpPr>
          <p:cNvPr id="3" name="TextBox 2">
            <a:extLst>
              <a:ext uri="{FF2B5EF4-FFF2-40B4-BE49-F238E27FC236}">
                <a16:creationId xmlns:a16="http://schemas.microsoft.com/office/drawing/2014/main" id="{A4D65304-140E-4B98-A76F-86249C586F2A}"/>
              </a:ext>
            </a:extLst>
          </p:cNvPr>
          <p:cNvSpPr txBox="1"/>
          <p:nvPr/>
        </p:nvSpPr>
        <p:spPr>
          <a:xfrm>
            <a:off x="401763" y="1089915"/>
            <a:ext cx="11388471" cy="738581"/>
          </a:xfrm>
          <a:prstGeom prst="rect">
            <a:avLst/>
          </a:prstGeom>
          <a:noFill/>
        </p:spPr>
        <p:txBody>
          <a:bodyPr wrap="square" lIns="182828" tIns="146263" rIns="182828" bIns="146263" rtlCol="0" anchor="ctr">
            <a:spAutoFit/>
          </a:bodyPr>
          <a:lstStyle/>
          <a:p>
            <a:pPr defTabSz="914049">
              <a:lnSpc>
                <a:spcPct val="90000"/>
              </a:lnSpc>
              <a:spcAft>
                <a:spcPts val="600"/>
              </a:spcAft>
              <a:defRPr/>
            </a:pPr>
            <a:r>
              <a:rPr lang="en-US" sz="1600">
                <a:solidFill>
                  <a:srgbClr val="0078D7"/>
                </a:solidFill>
                <a:latin typeface="Segoe UI Semilight" panose="020B0402040204020203" pitchFamily="34" charset="0"/>
                <a:cs typeface="Segoe UI Semilight" panose="020B0402040204020203" pitchFamily="34" charset="0"/>
              </a:rPr>
              <a:t>Comprehensive framework and set of artefacts to rapidly protect and govern your most important data – throughout its lifecycle</a:t>
            </a:r>
          </a:p>
        </p:txBody>
      </p:sp>
    </p:spTree>
    <p:extLst>
      <p:ext uri="{BB962C8B-B14F-4D97-AF65-F5344CB8AC3E}">
        <p14:creationId xmlns:p14="http://schemas.microsoft.com/office/powerpoint/2010/main" val="2636351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par>
                                <p:cTn id="8" presetID="42" presetClass="path" presetSubtype="0" decel="100000" fill="hold" grpId="1" nodeType="withEffect">
                                  <p:stCondLst>
                                    <p:cond delay="150"/>
                                  </p:stCondLst>
                                  <p:childTnLst>
                                    <p:animMotion origin="layout" path="M 3.75E-6 4.44444E-6 L 3.75E-6 0.02152 " pathEditMode="relative" rAng="0" ptsTypes="AA">
                                      <p:cBhvr>
                                        <p:cTn id="9" dur="750" spd="-100000" fill="hold"/>
                                        <p:tgtEl>
                                          <p:spTgt spid="154"/>
                                        </p:tgtEl>
                                        <p:attrNameLst>
                                          <p:attrName>ppt_x</p:attrName>
                                          <p:attrName>ppt_y</p:attrName>
                                        </p:attrNameLst>
                                      </p:cBhvr>
                                      <p:rCtr x="0" y="1065"/>
                                    </p:animMotion>
                                  </p:childTnLst>
                                </p:cTn>
                              </p:par>
                              <p:par>
                                <p:cTn id="10" presetID="10" presetClass="entr" presetSubtype="0" fill="hold" grpId="0" nodeType="withEffect">
                                  <p:stCondLst>
                                    <p:cond delay="150"/>
                                  </p:stCondLst>
                                  <p:childTnLst>
                                    <p:set>
                                      <p:cBhvr>
                                        <p:cTn id="11" dur="1" fill="hold">
                                          <p:stCondLst>
                                            <p:cond delay="0"/>
                                          </p:stCondLst>
                                        </p:cTn>
                                        <p:tgtEl>
                                          <p:spTgt spid="137"/>
                                        </p:tgtEl>
                                        <p:attrNameLst>
                                          <p:attrName>style.visibility</p:attrName>
                                        </p:attrNameLst>
                                      </p:cBhvr>
                                      <p:to>
                                        <p:strVal val="visible"/>
                                      </p:to>
                                    </p:set>
                                    <p:animEffect transition="in" filter="fade">
                                      <p:cBhvr>
                                        <p:cTn id="12" dur="500"/>
                                        <p:tgtEl>
                                          <p:spTgt spid="137"/>
                                        </p:tgtEl>
                                      </p:cBhvr>
                                    </p:animEffect>
                                  </p:childTnLst>
                                </p:cTn>
                              </p:par>
                              <p:par>
                                <p:cTn id="13" presetID="42" presetClass="path" presetSubtype="0" decel="100000" fill="hold" grpId="1" nodeType="withEffect">
                                  <p:stCondLst>
                                    <p:cond delay="150"/>
                                  </p:stCondLst>
                                  <p:childTnLst>
                                    <p:animMotion origin="layout" path="M -4.16667E-7 1.11111E-6 L -4.16667E-7 0.02153 " pathEditMode="relative" rAng="0" ptsTypes="AA">
                                      <p:cBhvr>
                                        <p:cTn id="14" dur="750" spd="-100000" fill="hold"/>
                                        <p:tgtEl>
                                          <p:spTgt spid="137"/>
                                        </p:tgtEl>
                                        <p:attrNameLst>
                                          <p:attrName>ppt_x</p:attrName>
                                          <p:attrName>ppt_y</p:attrName>
                                        </p:attrNameLst>
                                      </p:cBhvr>
                                      <p:rCtr x="0" y="1065"/>
                                    </p:animMotion>
                                  </p:childTnLst>
                                </p:cTn>
                              </p:par>
                              <p:par>
                                <p:cTn id="15" presetID="10" presetClass="entr" presetSubtype="0" fill="hold" grpId="0" nodeType="withEffect">
                                  <p:stCondLst>
                                    <p:cond delay="150"/>
                                  </p:stCondLst>
                                  <p:childTnLst>
                                    <p:set>
                                      <p:cBhvr>
                                        <p:cTn id="16" dur="1" fill="hold">
                                          <p:stCondLst>
                                            <p:cond delay="0"/>
                                          </p:stCondLst>
                                        </p:cTn>
                                        <p:tgtEl>
                                          <p:spTgt spid="153"/>
                                        </p:tgtEl>
                                        <p:attrNameLst>
                                          <p:attrName>style.visibility</p:attrName>
                                        </p:attrNameLst>
                                      </p:cBhvr>
                                      <p:to>
                                        <p:strVal val="visible"/>
                                      </p:to>
                                    </p:set>
                                    <p:animEffect transition="in" filter="fade">
                                      <p:cBhvr>
                                        <p:cTn id="17" dur="500"/>
                                        <p:tgtEl>
                                          <p:spTgt spid="153"/>
                                        </p:tgtEl>
                                      </p:cBhvr>
                                    </p:animEffect>
                                  </p:childTnLst>
                                </p:cTn>
                              </p:par>
                              <p:par>
                                <p:cTn id="18" presetID="42" presetClass="path" presetSubtype="0" decel="100000" fill="hold" grpId="1" nodeType="withEffect">
                                  <p:stCondLst>
                                    <p:cond delay="150"/>
                                  </p:stCondLst>
                                  <p:childTnLst>
                                    <p:animMotion origin="layout" path="M 4.58333E-6 -7.40741E-7 L 4.58333E-6 0.02153 " pathEditMode="relative" rAng="0" ptsTypes="AA">
                                      <p:cBhvr>
                                        <p:cTn id="19" dur="750" spd="-100000" fill="hold"/>
                                        <p:tgtEl>
                                          <p:spTgt spid="153"/>
                                        </p:tgtEl>
                                        <p:attrNameLst>
                                          <p:attrName>ppt_x</p:attrName>
                                          <p:attrName>ppt_y</p:attrName>
                                        </p:attrNameLst>
                                      </p:cBhvr>
                                      <p:rCtr x="0" y="1065"/>
                                    </p:animMotion>
                                  </p:childTnLst>
                                </p:cTn>
                              </p:par>
                              <p:par>
                                <p:cTn id="20" presetID="10" presetClass="entr" presetSubtype="0" fill="hold" grpId="0" nodeType="withEffect">
                                  <p:stCondLst>
                                    <p:cond delay="150"/>
                                  </p:stCondLst>
                                  <p:childTnLst>
                                    <p:set>
                                      <p:cBhvr>
                                        <p:cTn id="21" dur="1" fill="hold">
                                          <p:stCondLst>
                                            <p:cond delay="0"/>
                                          </p:stCondLst>
                                        </p:cTn>
                                        <p:tgtEl>
                                          <p:spTgt spid="140"/>
                                        </p:tgtEl>
                                        <p:attrNameLst>
                                          <p:attrName>style.visibility</p:attrName>
                                        </p:attrNameLst>
                                      </p:cBhvr>
                                      <p:to>
                                        <p:strVal val="visible"/>
                                      </p:to>
                                    </p:set>
                                    <p:animEffect transition="in" filter="fade">
                                      <p:cBhvr>
                                        <p:cTn id="22" dur="500"/>
                                        <p:tgtEl>
                                          <p:spTgt spid="140"/>
                                        </p:tgtEl>
                                      </p:cBhvr>
                                    </p:animEffect>
                                  </p:childTnLst>
                                </p:cTn>
                              </p:par>
                              <p:par>
                                <p:cTn id="23" presetID="42" presetClass="path" presetSubtype="0" decel="100000" fill="hold" grpId="1" nodeType="withEffect">
                                  <p:stCondLst>
                                    <p:cond delay="150"/>
                                  </p:stCondLst>
                                  <p:childTnLst>
                                    <p:animMotion origin="layout" path="M 4.16667E-7 2.59259E-6 L 4.16667E-7 0.02153 " pathEditMode="relative" rAng="0" ptsTypes="AA">
                                      <p:cBhvr>
                                        <p:cTn id="24" dur="750" spd="-100000" fill="hold"/>
                                        <p:tgtEl>
                                          <p:spTgt spid="140"/>
                                        </p:tgtEl>
                                        <p:attrNameLst>
                                          <p:attrName>ppt_x</p:attrName>
                                          <p:attrName>ppt_y</p:attrName>
                                        </p:attrNameLst>
                                      </p:cBhvr>
                                      <p:rCtr x="0" y="1065"/>
                                    </p:animMotion>
                                  </p:childTnLst>
                                </p:cTn>
                              </p:par>
                              <p:par>
                                <p:cTn id="25" presetID="10" presetClass="entr" presetSubtype="0" fill="hold" nodeType="withEffect">
                                  <p:stCondLst>
                                    <p:cond delay="0"/>
                                  </p:stCondLst>
                                  <p:childTnLst>
                                    <p:set>
                                      <p:cBhvr>
                                        <p:cTn id="26" dur="1" fill="hold">
                                          <p:stCondLst>
                                            <p:cond delay="0"/>
                                          </p:stCondLst>
                                        </p:cTn>
                                        <p:tgtEl>
                                          <p:spTgt spid="142"/>
                                        </p:tgtEl>
                                        <p:attrNameLst>
                                          <p:attrName>style.visibility</p:attrName>
                                        </p:attrNameLst>
                                      </p:cBhvr>
                                      <p:to>
                                        <p:strVal val="visible"/>
                                      </p:to>
                                    </p:set>
                                    <p:animEffect transition="in" filter="fade">
                                      <p:cBhvr>
                                        <p:cTn id="27" dur="500"/>
                                        <p:tgtEl>
                                          <p:spTgt spid="142"/>
                                        </p:tgtEl>
                                      </p:cBhvr>
                                    </p:animEffect>
                                  </p:childTnLst>
                                </p:cTn>
                              </p:par>
                              <p:par>
                                <p:cTn id="28" presetID="42" presetClass="path" presetSubtype="0" decel="100000" fill="hold" nodeType="withEffect">
                                  <p:stCondLst>
                                    <p:cond delay="0"/>
                                  </p:stCondLst>
                                  <p:childTnLst>
                                    <p:animMotion origin="layout" path="M 4.79167E-6 7.40741E-7 L 4.79167E-6 0.02153 " pathEditMode="relative" rAng="0" ptsTypes="AA">
                                      <p:cBhvr>
                                        <p:cTn id="29" dur="750" spd="-100000" fill="hold"/>
                                        <p:tgtEl>
                                          <p:spTgt spid="142"/>
                                        </p:tgtEl>
                                        <p:attrNameLst>
                                          <p:attrName>ppt_x</p:attrName>
                                          <p:attrName>ppt_y</p:attrName>
                                        </p:attrNameLst>
                                      </p:cBhvr>
                                      <p:rCtr x="0" y="1065"/>
                                    </p:animMotion>
                                  </p:childTnLst>
                                </p:cTn>
                              </p:par>
                              <p:par>
                                <p:cTn id="30" presetID="10" presetClass="entr" presetSubtype="0" fill="hold" grpId="0" nodeType="withEffect">
                                  <p:stCondLst>
                                    <p:cond delay="150"/>
                                  </p:stCondLst>
                                  <p:childTnLst>
                                    <p:set>
                                      <p:cBhvr>
                                        <p:cTn id="31" dur="1" fill="hold">
                                          <p:stCondLst>
                                            <p:cond delay="0"/>
                                          </p:stCondLst>
                                        </p:cTn>
                                        <p:tgtEl>
                                          <p:spTgt spid="156"/>
                                        </p:tgtEl>
                                        <p:attrNameLst>
                                          <p:attrName>style.visibility</p:attrName>
                                        </p:attrNameLst>
                                      </p:cBhvr>
                                      <p:to>
                                        <p:strVal val="visible"/>
                                      </p:to>
                                    </p:set>
                                    <p:animEffect transition="in" filter="fade">
                                      <p:cBhvr>
                                        <p:cTn id="32" dur="500"/>
                                        <p:tgtEl>
                                          <p:spTgt spid="156"/>
                                        </p:tgtEl>
                                      </p:cBhvr>
                                    </p:animEffect>
                                  </p:childTnLst>
                                </p:cTn>
                              </p:par>
                              <p:par>
                                <p:cTn id="33" presetID="42" presetClass="path" presetSubtype="0" decel="100000" fill="hold" grpId="1" nodeType="withEffect">
                                  <p:stCondLst>
                                    <p:cond delay="150"/>
                                  </p:stCondLst>
                                  <p:childTnLst>
                                    <p:animMotion origin="layout" path="M 4.58333E-6 2.96296E-6 L 4.58333E-6 0.02152 " pathEditMode="relative" rAng="0" ptsTypes="AA">
                                      <p:cBhvr>
                                        <p:cTn id="34" dur="750" spd="-100000" fill="hold"/>
                                        <p:tgtEl>
                                          <p:spTgt spid="156"/>
                                        </p:tgtEl>
                                        <p:attrNameLst>
                                          <p:attrName>ppt_x</p:attrName>
                                          <p:attrName>ppt_y</p:attrName>
                                        </p:attrNameLst>
                                      </p:cBhvr>
                                      <p:rCtr x="0" y="10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p:bldP spid="137" grpId="1"/>
      <p:bldP spid="140" grpId="0"/>
      <p:bldP spid="140" grpId="1"/>
      <p:bldP spid="153" grpId="0"/>
      <p:bldP spid="153" grpId="1"/>
      <p:bldP spid="154" grpId="0" animBg="1"/>
      <p:bldP spid="154" grpId="1" animBg="1"/>
      <p:bldP spid="156" grpId="0"/>
      <p:bldP spid="156" grpId="1"/>
    </p:bldLst>
  </p:timing>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C44B3956A91BD419265E4084A42341F" ma:contentTypeVersion="8" ma:contentTypeDescription="Create a new document." ma:contentTypeScope="" ma:versionID="2153bc0e3fcf11ecace1c871df50faf9">
  <xsd:schema xmlns:xsd="http://www.w3.org/2001/XMLSchema" xmlns:xs="http://www.w3.org/2001/XMLSchema" xmlns:p="http://schemas.microsoft.com/office/2006/metadata/properties" xmlns:ns2="1b5dea88-b647-4958-b0e7-392c9d591042" xmlns:ns3="2ce41e67-b64a-4e75-bd79-0a5e1024b7dd" targetNamespace="http://schemas.microsoft.com/office/2006/metadata/properties" ma:root="true" ma:fieldsID="1ec8cbcca1e4688e972a59d91ff402dc" ns2:_="" ns3:_="">
    <xsd:import namespace="1b5dea88-b647-4958-b0e7-392c9d591042"/>
    <xsd:import namespace="2ce41e67-b64a-4e75-bd79-0a5e1024b7d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5dea88-b647-4958-b0e7-392c9d5910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e41e67-b64a-4e75-bd79-0a5e1024b7d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D52F96C-5689-4B1A-90DE-4499509F7FDA}">
  <ds:schemaRefs>
    <ds:schemaRef ds:uri="http://schemas.microsoft.com/sharepoint/v3/contenttype/forms"/>
  </ds:schemaRefs>
</ds:datastoreItem>
</file>

<file path=customXml/itemProps2.xml><?xml version="1.0" encoding="utf-8"?>
<ds:datastoreItem xmlns:ds="http://schemas.openxmlformats.org/officeDocument/2006/customXml" ds:itemID="{8872DC36-26E1-4D3A-9F01-8201B0786DF1}">
  <ds:schemaRefs>
    <ds:schemaRef ds:uri="http://schemas.openxmlformats.org/package/2006/metadata/core-properties"/>
    <ds:schemaRef ds:uri="http://schemas.microsoft.com/office/2006/metadata/properties"/>
    <ds:schemaRef ds:uri="http://schemas.microsoft.com/office/2006/documentManagement/types"/>
    <ds:schemaRef ds:uri="1b5dea88-b647-4958-b0e7-392c9d591042"/>
    <ds:schemaRef ds:uri="http://purl.org/dc/dcmitype/"/>
    <ds:schemaRef ds:uri="http://www.w3.org/XML/1998/namespace"/>
    <ds:schemaRef ds:uri="http://purl.org/dc/terms/"/>
    <ds:schemaRef ds:uri="http://schemas.microsoft.com/office/infopath/2007/PartnerControls"/>
    <ds:schemaRef ds:uri="2ce41e67-b64a-4e75-bd79-0a5e1024b7dd"/>
    <ds:schemaRef ds:uri="http://purl.org/dc/elements/1.1/"/>
  </ds:schemaRefs>
</ds:datastoreItem>
</file>

<file path=customXml/itemProps3.xml><?xml version="1.0" encoding="utf-8"?>
<ds:datastoreItem xmlns:ds="http://schemas.openxmlformats.org/officeDocument/2006/customXml" ds:itemID="{B3DE1037-33E7-41D5-B451-B18234B12C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5dea88-b647-4958-b0e7-392c9d591042"/>
    <ds:schemaRef ds:uri="2ce41e67-b64a-4e75-bd79-0a5e1024b7d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Power BI Auditing Options</Template>
  <TotalTime>1</TotalTime>
  <Words>2042</Words>
  <Application>Microsoft Macintosh PowerPoint</Application>
  <PresentationFormat>Widescreen</PresentationFormat>
  <Paragraphs>359</Paragraphs>
  <Slides>33</Slides>
  <Notes>8</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Calibri</vt:lpstr>
      <vt:lpstr>Consolas</vt:lpstr>
      <vt:lpstr>Segoe Light</vt:lpstr>
      <vt:lpstr>Segoe UI</vt:lpstr>
      <vt:lpstr>Segoe UI Semibold</vt:lpstr>
      <vt:lpstr>Segoe UI Semilight</vt:lpstr>
      <vt:lpstr>Wingdings</vt:lpstr>
      <vt:lpstr>White Template</vt:lpstr>
      <vt:lpstr>Data Governance Accelerator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Discover Deliverables</vt:lpstr>
      <vt:lpstr>Classify Deliverables</vt:lpstr>
      <vt:lpstr>Govern Deliverables</vt:lpstr>
      <vt:lpstr>Holistic Approach to Data Governance</vt:lpstr>
      <vt:lpstr>Data Governance Accelerator  Outcomes</vt:lpstr>
      <vt:lpstr>Power BI Deliverables</vt:lpstr>
      <vt:lpstr>Azure Purview Deliverables</vt:lpstr>
      <vt:lpstr>Microsoft Information Protection Deliverables</vt:lpstr>
      <vt:lpstr>Azure Data Platform Deliverables</vt:lpstr>
      <vt:lpstr>Partner Facing Content</vt:lpstr>
      <vt:lpstr>Deliverables in Detail </vt:lpstr>
      <vt:lpstr>Power BI Deliverables in Detail</vt:lpstr>
      <vt:lpstr>Power BI Deliverables in Detail</vt:lpstr>
      <vt:lpstr>Power BI – Enhanced Telemetry &amp; Usage</vt:lpstr>
      <vt:lpstr>Power BI – Auditing Extension </vt:lpstr>
      <vt:lpstr>Power BI Automation: Alerts </vt:lpstr>
      <vt:lpstr>Power BI Automation: Workspace Creation </vt:lpstr>
      <vt:lpstr>Azure Purview Deliverables in Detail</vt:lpstr>
      <vt:lpstr>Microsoft Information Protection Deliverables in Detail</vt:lpstr>
      <vt:lpstr>Microsoft Information Protection: Sensitivity Labels</vt:lpstr>
      <vt:lpstr>Microsoft Information Protection: Automatic Label Application</vt:lpstr>
      <vt:lpstr>Microsoft Information Protection: Data Loss Prevention</vt:lpstr>
      <vt:lpstr>Compliance Manager</vt:lpstr>
      <vt:lpstr>GitHub Repository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Rampono</dc:creator>
  <cp:lastModifiedBy>John Rampono</cp:lastModifiedBy>
  <cp:revision>1</cp:revision>
  <dcterms:created xsi:type="dcterms:W3CDTF">2021-07-20T23:37:15Z</dcterms:created>
  <dcterms:modified xsi:type="dcterms:W3CDTF">2021-08-06T02:21:52Z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0x0101009C44B3956A91BD419265E4084A42341F</vt:lpwstr>
  </property>
</Properties>
</file>